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0"/>
  </p:notesMasterIdLst>
  <p:handoutMasterIdLst>
    <p:handoutMasterId r:id="rId41"/>
  </p:handoutMasterIdLst>
  <p:sldIdLst>
    <p:sldId id="1027" r:id="rId2"/>
    <p:sldId id="1186" r:id="rId3"/>
    <p:sldId id="1187" r:id="rId4"/>
    <p:sldId id="1188" r:id="rId5"/>
    <p:sldId id="1189" r:id="rId6"/>
    <p:sldId id="1190" r:id="rId7"/>
    <p:sldId id="1191" r:id="rId8"/>
    <p:sldId id="1192" r:id="rId9"/>
    <p:sldId id="1193" r:id="rId10"/>
    <p:sldId id="1194" r:id="rId11"/>
    <p:sldId id="1196" r:id="rId12"/>
    <p:sldId id="1197" r:id="rId13"/>
    <p:sldId id="1195" r:id="rId14"/>
    <p:sldId id="1198" r:id="rId15"/>
    <p:sldId id="1216" r:id="rId16"/>
    <p:sldId id="1217" r:id="rId17"/>
    <p:sldId id="1199" r:id="rId18"/>
    <p:sldId id="1200" r:id="rId19"/>
    <p:sldId id="1201" r:id="rId20"/>
    <p:sldId id="1202" r:id="rId21"/>
    <p:sldId id="1203" r:id="rId22"/>
    <p:sldId id="1204" r:id="rId23"/>
    <p:sldId id="1205" r:id="rId24"/>
    <p:sldId id="1206" r:id="rId25"/>
    <p:sldId id="1207" r:id="rId26"/>
    <p:sldId id="1208" r:id="rId27"/>
    <p:sldId id="1218" r:id="rId28"/>
    <p:sldId id="1219" r:id="rId29"/>
    <p:sldId id="1209" r:id="rId30"/>
    <p:sldId id="1210" r:id="rId31"/>
    <p:sldId id="1211" r:id="rId32"/>
    <p:sldId id="1212" r:id="rId33"/>
    <p:sldId id="1213" r:id="rId34"/>
    <p:sldId id="1214" r:id="rId35"/>
    <p:sldId id="1220" r:id="rId36"/>
    <p:sldId id="1221" r:id="rId37"/>
    <p:sldId id="1185" r:id="rId38"/>
    <p:sldId id="1215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1027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6"/>
            <p14:sldId id="1197"/>
            <p14:sldId id="1195"/>
            <p14:sldId id="1198"/>
            <p14:sldId id="1216"/>
            <p14:sldId id="1217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  <p14:sldId id="1218"/>
            <p14:sldId id="1219"/>
            <p14:sldId id="1209"/>
            <p14:sldId id="1210"/>
            <p14:sldId id="1211"/>
            <p14:sldId id="1212"/>
            <p14:sldId id="1213"/>
            <p14:sldId id="1214"/>
            <p14:sldId id="1220"/>
            <p14:sldId id="1221"/>
            <p14:sldId id="1185"/>
            <p14:sldId id="12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18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9" autoAdjust="0"/>
    <p:restoredTop sz="93812" autoAdjust="0"/>
  </p:normalViewPr>
  <p:slideViewPr>
    <p:cSldViewPr snapToGrid="0">
      <p:cViewPr varScale="1">
        <p:scale>
          <a:sx n="132" d="100"/>
          <a:sy n="132" d="100"/>
        </p:scale>
        <p:origin x="10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3/16/20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4.28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3.10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3.28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3.45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3.64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5,'43'-2,"-11"-1,-27 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3.81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4.01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5.27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5.45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5.59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5.75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4.48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5.89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6.37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6.56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6.79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6.95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7.17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7.36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7.54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7.79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7.97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4.69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8.69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8.86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9.02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9.18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9.33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0.04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0.21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0.38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0.57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0.73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4.86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0.90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1.54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1.70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1.87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2.04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2.17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2.89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3.06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3.24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3.40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5.03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6.45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6.65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26.80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5.23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5.56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5.96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7.05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9.16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9.33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9.48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9.63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9.79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2.64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3.65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3.85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4.06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4.45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4.72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4.85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5.07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5.21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5.42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5.58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5.78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5.97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6.14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46.72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6.78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11,'40'-3,"-6"1,-19 2,0 0,22 0,-5 0,15 0,-9 0,-7 0,-10 0,-9 0,1 0,3 0,3 0,2 0,-10 0,5-2,1 1,-3-1,5 2,-7 0,3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1.32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76 1,'-38'0,"8"0,22 0,52 0,-33 0,38 0,-44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7.00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7.18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7.35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7.56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7.74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7.92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8.09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8.29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8.51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8.64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1.57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9.17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9.33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9.49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9.68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59.85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0.01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0.19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0.36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143 20,'-69'-8,"19"-1,31 8,15-1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0.59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0.68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1.95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0.85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1.02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1.18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1.35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2.82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3.01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3.20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3.36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3.55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3.70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2.26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3.87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4.05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4.22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4.40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4.570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4.73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4.90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5.09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5.26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5.44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2.512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5.61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5.786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5.94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6.114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6.26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6.45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6.62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06.818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0.07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0.23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4:33.74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0.37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0.53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0.691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0.85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1.52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1.675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1.82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1.979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2.123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1:25:12.867"/>
    </inkml:context>
    <inkml:brush xml:id="br0">
      <inkml:brushProperty name="width" value="0.3" units="cm"/>
      <inkml:brushProperty name="height" value="0.6" units="cm"/>
      <inkml:brushProperty name="color" value="#C0C0C0"/>
      <inkml:brushProperty name="tip" value="rectangle"/>
      <inkml:brushProperty name="rasterOp" value="maskPen"/>
    </inkml:brush>
  </inkml:definitions>
  <inkml:trace contextRef="#ctx0" brushRef="#br0">64 0,'-35'0,"6"0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0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1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0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chaushevd@vmware.com" TargetMode="External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.xml"/><Relationship Id="rId21" Type="http://schemas.openxmlformats.org/officeDocument/2006/relationships/customXml" Target="../ink/ink20.xml"/><Relationship Id="rId42" Type="http://schemas.openxmlformats.org/officeDocument/2006/relationships/customXml" Target="../ink/ink40.xml"/><Relationship Id="rId63" Type="http://schemas.openxmlformats.org/officeDocument/2006/relationships/customXml" Target="../ink/ink60.xml"/><Relationship Id="rId84" Type="http://schemas.openxmlformats.org/officeDocument/2006/relationships/customXml" Target="../ink/ink81.xml"/><Relationship Id="rId138" Type="http://schemas.openxmlformats.org/officeDocument/2006/relationships/customXml" Target="../ink/ink133.xml"/><Relationship Id="rId107" Type="http://schemas.openxmlformats.org/officeDocument/2006/relationships/customXml" Target="../ink/ink103.xml"/><Relationship Id="rId11" Type="http://schemas.openxmlformats.org/officeDocument/2006/relationships/customXml" Target="../ink/ink10.xml"/><Relationship Id="rId32" Type="http://schemas.openxmlformats.org/officeDocument/2006/relationships/customXml" Target="../ink/ink31.xml"/><Relationship Id="rId53" Type="http://schemas.openxmlformats.org/officeDocument/2006/relationships/customXml" Target="../ink/ink51.xml"/><Relationship Id="rId74" Type="http://schemas.openxmlformats.org/officeDocument/2006/relationships/customXml" Target="../ink/ink71.xml"/><Relationship Id="rId128" Type="http://schemas.openxmlformats.org/officeDocument/2006/relationships/customXml" Target="../ink/ink123.xml"/><Relationship Id="rId149" Type="http://schemas.openxmlformats.org/officeDocument/2006/relationships/image" Target="../media/image20.png"/><Relationship Id="rId5" Type="http://schemas.openxmlformats.org/officeDocument/2006/relationships/customXml" Target="../ink/ink5.xml"/><Relationship Id="rId95" Type="http://schemas.openxmlformats.org/officeDocument/2006/relationships/customXml" Target="../ink/ink92.xml"/><Relationship Id="rId22" Type="http://schemas.openxmlformats.org/officeDocument/2006/relationships/customXml" Target="../ink/ink21.xml"/><Relationship Id="rId27" Type="http://schemas.openxmlformats.org/officeDocument/2006/relationships/customXml" Target="../ink/ink26.xml"/><Relationship Id="rId43" Type="http://schemas.openxmlformats.org/officeDocument/2006/relationships/customXml" Target="../ink/ink41.xml"/><Relationship Id="rId48" Type="http://schemas.openxmlformats.org/officeDocument/2006/relationships/customXml" Target="../ink/ink46.xml"/><Relationship Id="rId64" Type="http://schemas.openxmlformats.org/officeDocument/2006/relationships/customXml" Target="../ink/ink61.xml"/><Relationship Id="rId69" Type="http://schemas.openxmlformats.org/officeDocument/2006/relationships/customXml" Target="../ink/ink66.xml"/><Relationship Id="rId113" Type="http://schemas.openxmlformats.org/officeDocument/2006/relationships/customXml" Target="../ink/ink108.xml"/><Relationship Id="rId118" Type="http://schemas.openxmlformats.org/officeDocument/2006/relationships/customXml" Target="../ink/ink113.xml"/><Relationship Id="rId134" Type="http://schemas.openxmlformats.org/officeDocument/2006/relationships/customXml" Target="../ink/ink129.xml"/><Relationship Id="rId139" Type="http://schemas.openxmlformats.org/officeDocument/2006/relationships/customXml" Target="../ink/ink134.xml"/><Relationship Id="rId80" Type="http://schemas.openxmlformats.org/officeDocument/2006/relationships/customXml" Target="../ink/ink77.xml"/><Relationship Id="rId85" Type="http://schemas.openxmlformats.org/officeDocument/2006/relationships/customXml" Target="../ink/ink82.xml"/><Relationship Id="rId150" Type="http://schemas.openxmlformats.org/officeDocument/2006/relationships/image" Target="../media/image21.png"/><Relationship Id="rId12" Type="http://schemas.openxmlformats.org/officeDocument/2006/relationships/customXml" Target="../ink/ink11.xml"/><Relationship Id="rId17" Type="http://schemas.openxmlformats.org/officeDocument/2006/relationships/customXml" Target="../ink/ink16.xml"/><Relationship Id="rId33" Type="http://schemas.openxmlformats.org/officeDocument/2006/relationships/customXml" Target="../ink/ink32.xml"/><Relationship Id="rId38" Type="http://schemas.openxmlformats.org/officeDocument/2006/relationships/customXml" Target="../ink/ink37.xml"/><Relationship Id="rId59" Type="http://schemas.openxmlformats.org/officeDocument/2006/relationships/customXml" Target="../ink/ink57.xml"/><Relationship Id="rId103" Type="http://schemas.openxmlformats.org/officeDocument/2006/relationships/image" Target="../media/image17.png"/><Relationship Id="rId108" Type="http://schemas.openxmlformats.org/officeDocument/2006/relationships/image" Target="../media/image18.png"/><Relationship Id="rId124" Type="http://schemas.openxmlformats.org/officeDocument/2006/relationships/customXml" Target="../ink/ink119.xml"/><Relationship Id="rId129" Type="http://schemas.openxmlformats.org/officeDocument/2006/relationships/customXml" Target="../ink/ink124.xml"/><Relationship Id="rId54" Type="http://schemas.openxmlformats.org/officeDocument/2006/relationships/customXml" Target="../ink/ink52.xml"/><Relationship Id="rId70" Type="http://schemas.openxmlformats.org/officeDocument/2006/relationships/customXml" Target="../ink/ink67.xml"/><Relationship Id="rId75" Type="http://schemas.openxmlformats.org/officeDocument/2006/relationships/customXml" Target="../ink/ink72.xml"/><Relationship Id="rId91" Type="http://schemas.openxmlformats.org/officeDocument/2006/relationships/customXml" Target="../ink/ink88.xml"/><Relationship Id="rId96" Type="http://schemas.openxmlformats.org/officeDocument/2006/relationships/customXml" Target="../ink/ink93.xml"/><Relationship Id="rId140" Type="http://schemas.openxmlformats.org/officeDocument/2006/relationships/customXml" Target="../ink/ink135.xml"/><Relationship Id="rId145" Type="http://schemas.openxmlformats.org/officeDocument/2006/relationships/customXml" Target="../ink/ink1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0.png"/><Relationship Id="rId23" Type="http://schemas.openxmlformats.org/officeDocument/2006/relationships/customXml" Target="../ink/ink22.xml"/><Relationship Id="rId28" Type="http://schemas.openxmlformats.org/officeDocument/2006/relationships/customXml" Target="../ink/ink27.xml"/><Relationship Id="rId49" Type="http://schemas.openxmlformats.org/officeDocument/2006/relationships/customXml" Target="../ink/ink47.xml"/><Relationship Id="rId114" Type="http://schemas.openxmlformats.org/officeDocument/2006/relationships/customXml" Target="../ink/ink109.xml"/><Relationship Id="rId119" Type="http://schemas.openxmlformats.org/officeDocument/2006/relationships/customXml" Target="../ink/ink114.xml"/><Relationship Id="rId44" Type="http://schemas.openxmlformats.org/officeDocument/2006/relationships/customXml" Target="../ink/ink42.xml"/><Relationship Id="rId60" Type="http://schemas.openxmlformats.org/officeDocument/2006/relationships/image" Target="../media/image16.png"/><Relationship Id="rId65" Type="http://schemas.openxmlformats.org/officeDocument/2006/relationships/customXml" Target="../ink/ink62.xml"/><Relationship Id="rId81" Type="http://schemas.openxmlformats.org/officeDocument/2006/relationships/customXml" Target="../ink/ink78.xml"/><Relationship Id="rId86" Type="http://schemas.openxmlformats.org/officeDocument/2006/relationships/customXml" Target="../ink/ink83.xml"/><Relationship Id="rId130" Type="http://schemas.openxmlformats.org/officeDocument/2006/relationships/customXml" Target="../ink/ink125.xml"/><Relationship Id="rId135" Type="http://schemas.openxmlformats.org/officeDocument/2006/relationships/customXml" Target="../ink/ink130.xml"/><Relationship Id="rId151" Type="http://schemas.openxmlformats.org/officeDocument/2006/relationships/image" Target="../media/image22.png"/><Relationship Id="rId13" Type="http://schemas.openxmlformats.org/officeDocument/2006/relationships/customXml" Target="../ink/ink12.xml"/><Relationship Id="rId18" Type="http://schemas.openxmlformats.org/officeDocument/2006/relationships/customXml" Target="../ink/ink17.xml"/><Relationship Id="rId39" Type="http://schemas.openxmlformats.org/officeDocument/2006/relationships/customXml" Target="../ink/ink38.xml"/><Relationship Id="rId109" Type="http://schemas.openxmlformats.org/officeDocument/2006/relationships/customXml" Target="../ink/ink104.xml"/><Relationship Id="rId34" Type="http://schemas.openxmlformats.org/officeDocument/2006/relationships/customXml" Target="../ink/ink33.xml"/><Relationship Id="rId50" Type="http://schemas.openxmlformats.org/officeDocument/2006/relationships/customXml" Target="../ink/ink48.xml"/><Relationship Id="rId55" Type="http://schemas.openxmlformats.org/officeDocument/2006/relationships/customXml" Target="../ink/ink53.xml"/><Relationship Id="rId76" Type="http://schemas.openxmlformats.org/officeDocument/2006/relationships/customXml" Target="../ink/ink73.xml"/><Relationship Id="rId97" Type="http://schemas.openxmlformats.org/officeDocument/2006/relationships/customXml" Target="../ink/ink94.xml"/><Relationship Id="rId104" Type="http://schemas.openxmlformats.org/officeDocument/2006/relationships/customXml" Target="../ink/ink100.xml"/><Relationship Id="rId120" Type="http://schemas.openxmlformats.org/officeDocument/2006/relationships/customXml" Target="../ink/ink115.xml"/><Relationship Id="rId125" Type="http://schemas.openxmlformats.org/officeDocument/2006/relationships/customXml" Target="../ink/ink120.xml"/><Relationship Id="rId141" Type="http://schemas.openxmlformats.org/officeDocument/2006/relationships/customXml" Target="../ink/ink136.xml"/><Relationship Id="rId146" Type="http://schemas.openxmlformats.org/officeDocument/2006/relationships/customXml" Target="../ink/ink141.xml"/><Relationship Id="rId7" Type="http://schemas.openxmlformats.org/officeDocument/2006/relationships/customXml" Target="../ink/ink6.xml"/><Relationship Id="rId71" Type="http://schemas.openxmlformats.org/officeDocument/2006/relationships/customXml" Target="../ink/ink68.xml"/><Relationship Id="rId92" Type="http://schemas.openxmlformats.org/officeDocument/2006/relationships/customXml" Target="../ink/ink89.xml"/><Relationship Id="rId2" Type="http://schemas.openxmlformats.org/officeDocument/2006/relationships/image" Target="../media/image15.png"/><Relationship Id="rId29" Type="http://schemas.openxmlformats.org/officeDocument/2006/relationships/customXml" Target="../ink/ink28.xml"/><Relationship Id="rId24" Type="http://schemas.openxmlformats.org/officeDocument/2006/relationships/customXml" Target="../ink/ink23.xml"/><Relationship Id="rId40" Type="http://schemas.openxmlformats.org/officeDocument/2006/relationships/customXml" Target="../ink/ink39.xml"/><Relationship Id="rId45" Type="http://schemas.openxmlformats.org/officeDocument/2006/relationships/customXml" Target="../ink/ink43.xml"/><Relationship Id="rId66" Type="http://schemas.openxmlformats.org/officeDocument/2006/relationships/customXml" Target="../ink/ink63.xml"/><Relationship Id="rId87" Type="http://schemas.openxmlformats.org/officeDocument/2006/relationships/customXml" Target="../ink/ink84.xml"/><Relationship Id="rId110" Type="http://schemas.openxmlformats.org/officeDocument/2006/relationships/customXml" Target="../ink/ink105.xml"/><Relationship Id="rId115" Type="http://schemas.openxmlformats.org/officeDocument/2006/relationships/customXml" Target="../ink/ink110.xml"/><Relationship Id="rId131" Type="http://schemas.openxmlformats.org/officeDocument/2006/relationships/customXml" Target="../ink/ink126.xml"/><Relationship Id="rId136" Type="http://schemas.openxmlformats.org/officeDocument/2006/relationships/customXml" Target="../ink/ink131.xml"/><Relationship Id="rId61" Type="http://schemas.openxmlformats.org/officeDocument/2006/relationships/customXml" Target="../ink/ink58.xml"/><Relationship Id="rId82" Type="http://schemas.openxmlformats.org/officeDocument/2006/relationships/customXml" Target="../ink/ink79.xml"/><Relationship Id="rId152" Type="http://schemas.openxmlformats.org/officeDocument/2006/relationships/image" Target="../media/image23.png"/><Relationship Id="rId19" Type="http://schemas.openxmlformats.org/officeDocument/2006/relationships/customXml" Target="../ink/ink18.xml"/><Relationship Id="rId14" Type="http://schemas.openxmlformats.org/officeDocument/2006/relationships/customXml" Target="../ink/ink13.xml"/><Relationship Id="rId30" Type="http://schemas.openxmlformats.org/officeDocument/2006/relationships/customXml" Target="../ink/ink29.xml"/><Relationship Id="rId35" Type="http://schemas.openxmlformats.org/officeDocument/2006/relationships/customXml" Target="../ink/ink34.xml"/><Relationship Id="rId56" Type="http://schemas.openxmlformats.org/officeDocument/2006/relationships/customXml" Target="../ink/ink54.xml"/><Relationship Id="rId77" Type="http://schemas.openxmlformats.org/officeDocument/2006/relationships/customXml" Target="../ink/ink74.xml"/><Relationship Id="rId100" Type="http://schemas.openxmlformats.org/officeDocument/2006/relationships/customXml" Target="../ink/ink97.xml"/><Relationship Id="rId105" Type="http://schemas.openxmlformats.org/officeDocument/2006/relationships/customXml" Target="../ink/ink101.xml"/><Relationship Id="rId126" Type="http://schemas.openxmlformats.org/officeDocument/2006/relationships/customXml" Target="../ink/ink121.xml"/><Relationship Id="rId147" Type="http://schemas.openxmlformats.org/officeDocument/2006/relationships/customXml" Target="../ink/ink142.xml"/><Relationship Id="rId8" Type="http://schemas.openxmlformats.org/officeDocument/2006/relationships/customXml" Target="../ink/ink7.xml"/><Relationship Id="rId51" Type="http://schemas.openxmlformats.org/officeDocument/2006/relationships/customXml" Target="../ink/ink49.xml"/><Relationship Id="rId72" Type="http://schemas.openxmlformats.org/officeDocument/2006/relationships/customXml" Target="../ink/ink69.xml"/><Relationship Id="rId93" Type="http://schemas.openxmlformats.org/officeDocument/2006/relationships/customXml" Target="../ink/ink90.xml"/><Relationship Id="rId98" Type="http://schemas.openxmlformats.org/officeDocument/2006/relationships/customXml" Target="../ink/ink95.xml"/><Relationship Id="rId121" Type="http://schemas.openxmlformats.org/officeDocument/2006/relationships/customXml" Target="../ink/ink116.xml"/><Relationship Id="rId142" Type="http://schemas.openxmlformats.org/officeDocument/2006/relationships/customXml" Target="../ink/ink137.xml"/><Relationship Id="rId3" Type="http://schemas.openxmlformats.org/officeDocument/2006/relationships/customXml" Target="../ink/ink4.xml"/><Relationship Id="rId25" Type="http://schemas.openxmlformats.org/officeDocument/2006/relationships/customXml" Target="../ink/ink24.xml"/><Relationship Id="rId46" Type="http://schemas.openxmlformats.org/officeDocument/2006/relationships/customXml" Target="../ink/ink44.xml"/><Relationship Id="rId67" Type="http://schemas.openxmlformats.org/officeDocument/2006/relationships/customXml" Target="../ink/ink64.xml"/><Relationship Id="rId116" Type="http://schemas.openxmlformats.org/officeDocument/2006/relationships/customXml" Target="../ink/ink111.xml"/><Relationship Id="rId137" Type="http://schemas.openxmlformats.org/officeDocument/2006/relationships/customXml" Target="../ink/ink132.xml"/><Relationship Id="rId20" Type="http://schemas.openxmlformats.org/officeDocument/2006/relationships/customXml" Target="../ink/ink19.xml"/><Relationship Id="rId41" Type="http://schemas.openxmlformats.org/officeDocument/2006/relationships/image" Target="../media/image150.png"/><Relationship Id="rId62" Type="http://schemas.openxmlformats.org/officeDocument/2006/relationships/customXml" Target="../ink/ink59.xml"/><Relationship Id="rId83" Type="http://schemas.openxmlformats.org/officeDocument/2006/relationships/customXml" Target="../ink/ink80.xml"/><Relationship Id="rId88" Type="http://schemas.openxmlformats.org/officeDocument/2006/relationships/customXml" Target="../ink/ink85.xml"/><Relationship Id="rId111" Type="http://schemas.openxmlformats.org/officeDocument/2006/relationships/customXml" Target="../ink/ink106.xml"/><Relationship Id="rId132" Type="http://schemas.openxmlformats.org/officeDocument/2006/relationships/customXml" Target="../ink/ink127.xml"/><Relationship Id="rId153" Type="http://schemas.openxmlformats.org/officeDocument/2006/relationships/image" Target="../media/image24.png"/><Relationship Id="rId15" Type="http://schemas.openxmlformats.org/officeDocument/2006/relationships/customXml" Target="../ink/ink14.xml"/><Relationship Id="rId36" Type="http://schemas.openxmlformats.org/officeDocument/2006/relationships/customXml" Target="../ink/ink35.xml"/><Relationship Id="rId57" Type="http://schemas.openxmlformats.org/officeDocument/2006/relationships/customXml" Target="../ink/ink55.xml"/><Relationship Id="rId106" Type="http://schemas.openxmlformats.org/officeDocument/2006/relationships/customXml" Target="../ink/ink102.xml"/><Relationship Id="rId127" Type="http://schemas.openxmlformats.org/officeDocument/2006/relationships/customXml" Target="../ink/ink122.xml"/><Relationship Id="rId10" Type="http://schemas.openxmlformats.org/officeDocument/2006/relationships/customXml" Target="../ink/ink9.xml"/><Relationship Id="rId31" Type="http://schemas.openxmlformats.org/officeDocument/2006/relationships/customXml" Target="../ink/ink30.xml"/><Relationship Id="rId52" Type="http://schemas.openxmlformats.org/officeDocument/2006/relationships/customXml" Target="../ink/ink50.xml"/><Relationship Id="rId73" Type="http://schemas.openxmlformats.org/officeDocument/2006/relationships/customXml" Target="../ink/ink70.xml"/><Relationship Id="rId78" Type="http://schemas.openxmlformats.org/officeDocument/2006/relationships/customXml" Target="../ink/ink75.xml"/><Relationship Id="rId94" Type="http://schemas.openxmlformats.org/officeDocument/2006/relationships/customXml" Target="../ink/ink91.xml"/><Relationship Id="rId99" Type="http://schemas.openxmlformats.org/officeDocument/2006/relationships/customXml" Target="../ink/ink96.xml"/><Relationship Id="rId101" Type="http://schemas.openxmlformats.org/officeDocument/2006/relationships/customXml" Target="../ink/ink98.xml"/><Relationship Id="rId122" Type="http://schemas.openxmlformats.org/officeDocument/2006/relationships/customXml" Target="../ink/ink117.xml"/><Relationship Id="rId143" Type="http://schemas.openxmlformats.org/officeDocument/2006/relationships/customXml" Target="../ink/ink138.xml"/><Relationship Id="rId148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customXml" Target="../ink/ink8.xml"/><Relationship Id="rId26" Type="http://schemas.openxmlformats.org/officeDocument/2006/relationships/customXml" Target="../ink/ink25.xml"/><Relationship Id="rId47" Type="http://schemas.openxmlformats.org/officeDocument/2006/relationships/customXml" Target="../ink/ink45.xml"/><Relationship Id="rId68" Type="http://schemas.openxmlformats.org/officeDocument/2006/relationships/customXml" Target="../ink/ink65.xml"/><Relationship Id="rId89" Type="http://schemas.openxmlformats.org/officeDocument/2006/relationships/customXml" Target="../ink/ink86.xml"/><Relationship Id="rId112" Type="http://schemas.openxmlformats.org/officeDocument/2006/relationships/customXml" Target="../ink/ink107.xml"/><Relationship Id="rId133" Type="http://schemas.openxmlformats.org/officeDocument/2006/relationships/customXml" Target="../ink/ink128.xml"/><Relationship Id="rId16" Type="http://schemas.openxmlformats.org/officeDocument/2006/relationships/customXml" Target="../ink/ink15.xml"/><Relationship Id="rId37" Type="http://schemas.openxmlformats.org/officeDocument/2006/relationships/customXml" Target="../ink/ink36.xml"/><Relationship Id="rId58" Type="http://schemas.openxmlformats.org/officeDocument/2006/relationships/customXml" Target="../ink/ink56.xml"/><Relationship Id="rId79" Type="http://schemas.openxmlformats.org/officeDocument/2006/relationships/customXml" Target="../ink/ink76.xml"/><Relationship Id="rId102" Type="http://schemas.openxmlformats.org/officeDocument/2006/relationships/customXml" Target="../ink/ink99.xml"/><Relationship Id="rId123" Type="http://schemas.openxmlformats.org/officeDocument/2006/relationships/customXml" Target="../ink/ink118.xml"/><Relationship Id="rId144" Type="http://schemas.openxmlformats.org/officeDocument/2006/relationships/customXml" Target="../ink/ink139.xml"/><Relationship Id="rId90" Type="http://schemas.openxmlformats.org/officeDocument/2006/relationships/customXml" Target="../ink/ink8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174FA0-7373-4D5E-8546-C62714ABE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442E-0D1E-564C-B2C5-860734B0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Quadratic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773C0-27D4-7745-BC5D-931EF707CA2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18CAC-C9A8-0D4A-99A3-B1E602B0F6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G" dirty="0"/>
              <a:t>Bubble sort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Selection sort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01901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1E87-5729-7E47-A7CC-302BFB2E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3D0F1-E6BB-AA47-868D-8D1875025E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B4F00-CC32-A145-B21F-B83A781472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FF"/>
                </a:solidFill>
                <a:cs typeface="Arial"/>
                <a:sym typeface="Wingdings" pitchFamily="2" charset="2"/>
              </a:rPr>
              <a:t>boolean</a:t>
            </a:r>
            <a:r>
              <a:rPr lang="en-US" sz="2000" dirty="0">
                <a:cs typeface="Arial"/>
                <a:sym typeface="Wingdings" pitchFamily="2" charset="2"/>
              </a:rPr>
              <a:t> swapped = </a:t>
            </a:r>
            <a:r>
              <a:rPr lang="en-US" sz="2000" dirty="0">
                <a:solidFill>
                  <a:srgbClr val="0070C0"/>
                </a:solidFill>
                <a:cs typeface="Arial"/>
                <a:sym typeface="Wingdings" pitchFamily="2" charset="2"/>
              </a:rPr>
              <a:t>false</a:t>
            </a:r>
            <a:r>
              <a:rPr lang="en-US" sz="2000" dirty="0">
                <a:cs typeface="Arial"/>
                <a:sym typeface="Wingdings" pitchFamily="2" charset="2"/>
              </a:rPr>
              <a:t>;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FF"/>
                </a:solidFill>
                <a:cs typeface="Arial"/>
                <a:sym typeface="Wingdings" pitchFamily="2" charset="2"/>
              </a:rPr>
              <a:t>do</a:t>
            </a:r>
            <a:r>
              <a:rPr lang="en-US" sz="2000" dirty="0">
                <a:cs typeface="Arial"/>
                <a:sym typeface="Wingdings" pitchFamily="2" charset="2"/>
              </a:rPr>
              <a:t> {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swapped = </a:t>
            </a:r>
            <a:r>
              <a:rPr lang="en-US" sz="2000" dirty="0">
                <a:solidFill>
                  <a:srgbClr val="0070C0"/>
                </a:solidFill>
                <a:cs typeface="Arial"/>
                <a:sym typeface="Wingdings" pitchFamily="2" charset="2"/>
              </a:rPr>
              <a:t>false</a:t>
            </a:r>
            <a:r>
              <a:rPr lang="en-US" sz="2000" dirty="0">
                <a:cs typeface="Arial"/>
                <a:sym typeface="Wingdings" pitchFamily="2" charset="2"/>
              </a:rPr>
              <a:t>;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</a:t>
            </a:r>
            <a:r>
              <a:rPr lang="en-US" sz="2000" dirty="0">
                <a:solidFill>
                  <a:srgbClr val="0000FF"/>
                </a:solidFill>
                <a:cs typeface="Arial"/>
                <a:sym typeface="Wingdings" pitchFamily="2" charset="2"/>
              </a:rPr>
              <a:t>for</a:t>
            </a:r>
            <a:r>
              <a:rPr lang="en-US" sz="2000" dirty="0">
                <a:cs typeface="Arial"/>
                <a:sym typeface="Wingdings" pitchFamily="2" charset="2"/>
              </a:rPr>
              <a:t> (</a:t>
            </a:r>
            <a:r>
              <a:rPr lang="en-US" sz="2000" dirty="0">
                <a:solidFill>
                  <a:srgbClr val="0000FF"/>
                </a:solidFill>
                <a:cs typeface="Arial"/>
                <a:sym typeface="Wingdings" pitchFamily="2" charset="2"/>
              </a:rPr>
              <a:t>int</a:t>
            </a:r>
            <a:r>
              <a:rPr lang="en-US" sz="2000" dirty="0">
                <a:cs typeface="Arial"/>
                <a:sym typeface="Wingdings" pitchFamily="2" charset="2"/>
              </a:rPr>
              <a:t> i = </a:t>
            </a:r>
            <a:r>
              <a:rPr lang="en-US" sz="2000" dirty="0">
                <a:solidFill>
                  <a:srgbClr val="0070C0"/>
                </a:solidFill>
                <a:cs typeface="Arial"/>
                <a:sym typeface="Wingdings" pitchFamily="2" charset="2"/>
              </a:rPr>
              <a:t>0</a:t>
            </a:r>
            <a:r>
              <a:rPr lang="en-US" sz="2000" dirty="0">
                <a:cs typeface="Arial"/>
                <a:sym typeface="Wingdings" pitchFamily="2" charset="2"/>
              </a:rPr>
              <a:t>; i + </a:t>
            </a:r>
            <a:r>
              <a:rPr lang="en-US" sz="2000" dirty="0">
                <a:solidFill>
                  <a:srgbClr val="0070C0"/>
                </a:solidFill>
                <a:cs typeface="Arial"/>
                <a:sym typeface="Wingdings" pitchFamily="2" charset="2"/>
              </a:rPr>
              <a:t>1</a:t>
            </a:r>
            <a:r>
              <a:rPr lang="en-US" sz="2000" dirty="0">
                <a:cs typeface="Arial"/>
                <a:sym typeface="Wingdings" pitchFamily="2" charset="2"/>
              </a:rPr>
              <a:t>&lt; n; ++i) {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    </a:t>
            </a:r>
            <a:r>
              <a:rPr lang="en-US" sz="2000" dirty="0">
                <a:solidFill>
                  <a:srgbClr val="0000FF"/>
                </a:solidFill>
                <a:cs typeface="Arial"/>
                <a:sym typeface="Wingdings" pitchFamily="2" charset="2"/>
              </a:rPr>
              <a:t>if </a:t>
            </a:r>
            <a:r>
              <a:rPr lang="en-US" sz="2000" dirty="0">
                <a:cs typeface="Arial"/>
                <a:sym typeface="Wingdings" pitchFamily="2" charset="2"/>
              </a:rPr>
              <a:t>(a[i + </a:t>
            </a:r>
            <a:r>
              <a:rPr lang="en-US" sz="2000" dirty="0">
                <a:solidFill>
                  <a:srgbClr val="0070C0"/>
                </a:solidFill>
                <a:cs typeface="Arial"/>
                <a:sym typeface="Wingdings" pitchFamily="2" charset="2"/>
              </a:rPr>
              <a:t>1</a:t>
            </a:r>
            <a:r>
              <a:rPr lang="en-US" sz="2000" dirty="0">
                <a:cs typeface="Arial"/>
                <a:sym typeface="Wingdings" pitchFamily="2" charset="2"/>
              </a:rPr>
              <a:t>] &lt; a[i]) {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       swap(a[i], a[i + </a:t>
            </a:r>
            <a:r>
              <a:rPr lang="en-US" sz="2000" dirty="0">
                <a:solidFill>
                  <a:srgbClr val="0070C0"/>
                </a:solidFill>
                <a:cs typeface="Arial"/>
                <a:sym typeface="Wingdings" pitchFamily="2" charset="2"/>
              </a:rPr>
              <a:t>1</a:t>
            </a:r>
            <a:r>
              <a:rPr lang="en-US" sz="2000" dirty="0">
                <a:cs typeface="Arial"/>
                <a:sym typeface="Wingdings" pitchFamily="2" charset="2"/>
              </a:rPr>
              <a:t>]); // </a:t>
            </a:r>
            <a:r>
              <a:rPr lang="en-US" sz="2000" b="1" dirty="0">
                <a:cs typeface="Arial"/>
                <a:sym typeface="Wingdings" pitchFamily="2" charset="2"/>
              </a:rPr>
              <a:t>NOT</a:t>
            </a:r>
            <a:r>
              <a:rPr lang="en-US" sz="2000" dirty="0">
                <a:cs typeface="Arial"/>
                <a:sym typeface="Wingdings" pitchFamily="2" charset="2"/>
              </a:rPr>
              <a:t> valid java.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       swapped = true;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    }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    }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cs typeface="Arial"/>
                <a:sym typeface="Wingdings" pitchFamily="2" charset="2"/>
              </a:rPr>
              <a:t>} </a:t>
            </a:r>
            <a:r>
              <a:rPr lang="en-US" sz="2000" dirty="0">
                <a:solidFill>
                  <a:srgbClr val="0000FF"/>
                </a:solidFill>
                <a:cs typeface="Arial"/>
                <a:sym typeface="Wingdings" pitchFamily="2" charset="2"/>
              </a:rPr>
              <a:t>while </a:t>
            </a:r>
            <a:r>
              <a:rPr lang="en-US" sz="2000" dirty="0">
                <a:cs typeface="Arial"/>
                <a:sym typeface="Wingdings" pitchFamily="2" charset="2"/>
              </a:rPr>
              <a:t>(swapped);</a:t>
            </a: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cs typeface="Arial"/>
              <a:sym typeface="Wingdings" pitchFamily="2" charset="2"/>
            </a:endParaRP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cs typeface="Arial"/>
              <a:sym typeface="Wingdings" pitchFamily="2" charset="2"/>
            </a:endParaRP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800" dirty="0">
                <a:cs typeface="Arial"/>
                <a:sym typeface="Wingdings" pitchFamily="2" charset="2"/>
              </a:rPr>
              <a:t>A big element “pops-up” really fast, but small elements “sinks” slowly.</a:t>
            </a:r>
          </a:p>
          <a:p>
            <a:endParaRPr lang="en-BG" sz="1600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2D0B44A-515A-564B-BB0B-6A026064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72729"/>
            <a:ext cx="5856605" cy="33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045F-1569-B14E-A178-0B3BA5AE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142C5-5394-6845-B7E1-9AB4AC02747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ABEFD-93F2-C14F-9448-CBA9C8B406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Possible optimizations: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On each iteration swap the direction – left to right or right to left. This will solve the “slow sinking” issue(Cocktail sort).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Compare with bigger gaps and gradually reduce them(Comb sort).</a:t>
            </a:r>
          </a:p>
        </p:txBody>
      </p:sp>
    </p:spTree>
    <p:extLst>
      <p:ext uri="{BB962C8B-B14F-4D97-AF65-F5344CB8AC3E}">
        <p14:creationId xmlns:p14="http://schemas.microsoft.com/office/powerpoint/2010/main" val="6121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3D5B-6EBD-9842-A954-3BAE23BD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Selection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9E8D00E-F63D-7D41-8BD9-78D59B089973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142999"/>
                <a:ext cx="12188826" cy="5166361"/>
              </a:xfrm>
            </p:spPr>
            <p:txBody>
              <a:bodyPr/>
              <a:lstStyle/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>
                    <a:solidFill>
                      <a:srgbClr val="0000FF"/>
                    </a:solidFill>
                  </a:rPr>
                  <a:t>for</a:t>
                </a:r>
                <a:r>
                  <a:rPr lang="en-US" sz="2000" dirty="0"/>
                  <a:t> (</a:t>
                </a:r>
                <a:r>
                  <a:rPr lang="en-US" sz="2000" dirty="0">
                    <a:solidFill>
                      <a:srgbClr val="0000FF"/>
                    </a:solidFill>
                  </a:rPr>
                  <a:t>int</a:t>
                </a:r>
                <a:r>
                  <a:rPr lang="en-US" sz="2000" dirty="0"/>
                  <a:t> i 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; i &lt; n; ++i) {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</a:t>
                </a:r>
                <a:r>
                  <a:rPr lang="en-US" sz="2000" dirty="0">
                    <a:solidFill>
                      <a:srgbClr val="0000FF"/>
                    </a:solidFill>
                  </a:rPr>
                  <a:t>int</a:t>
                </a:r>
                <a:r>
                  <a:rPr lang="en-US" sz="2000" dirty="0"/>
                  <a:t> jMin = i;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</a:t>
                </a:r>
                <a:r>
                  <a:rPr lang="en-US" sz="2000" dirty="0">
                    <a:solidFill>
                      <a:srgbClr val="0000FF"/>
                    </a:solidFill>
                  </a:rPr>
                  <a:t>for</a:t>
                </a:r>
                <a:r>
                  <a:rPr lang="en-US" sz="2000" dirty="0"/>
                  <a:t> (</a:t>
                </a:r>
                <a:r>
                  <a:rPr lang="en-US" sz="2000" dirty="0">
                    <a:solidFill>
                      <a:srgbClr val="0000FF"/>
                    </a:solidFill>
                  </a:rPr>
                  <a:t>int</a:t>
                </a:r>
                <a:r>
                  <a:rPr lang="en-US" sz="2000" dirty="0"/>
                  <a:t> j = i 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; j &lt; n; ++j ) {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   </a:t>
                </a:r>
                <a:r>
                  <a:rPr lang="en-US" sz="2000" dirty="0">
                    <a:solidFill>
                      <a:srgbClr val="0000FF"/>
                    </a:solidFill>
                  </a:rPr>
                  <a:t>if</a:t>
                </a:r>
                <a:r>
                  <a:rPr lang="en-US" sz="2000" dirty="0"/>
                  <a:t> (a[j] &lt; a[jMin]) {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      jMin = j;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   }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}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</a:t>
                </a:r>
                <a:r>
                  <a:rPr lang="en-US" sz="2000" dirty="0">
                    <a:solidFill>
                      <a:srgbClr val="0000FF"/>
                    </a:solidFill>
                  </a:rPr>
                  <a:t>if</a:t>
                </a:r>
                <a:r>
                  <a:rPr lang="en-US" sz="2000" dirty="0"/>
                  <a:t> (i != jMin) {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   swap(a[i], a[jMin]); // </a:t>
                </a:r>
                <a:r>
                  <a:rPr lang="en-US" sz="2000" b="1" dirty="0"/>
                  <a:t>NOT</a:t>
                </a:r>
                <a:r>
                  <a:rPr lang="en-US" sz="2000" dirty="0"/>
                  <a:t> valid java. Used for simplicity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   }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000" dirty="0"/>
                  <a:t>}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000" dirty="0"/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000" dirty="0"/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/>
                  <a:t>Not hard to see that its complexity is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sz="1800" dirty="0"/>
                </a:br>
                <a:r>
                  <a:rPr lang="en-US" sz="1800" dirty="0"/>
                  <a:t>May select max element too and shrink from both sides</a:t>
                </a:r>
              </a:p>
              <a:p>
                <a:pPr lvl="1">
                  <a:buClr>
                    <a:srgbClr val="FFFFFF"/>
                  </a:buClr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400" dirty="0"/>
              </a:p>
              <a:p>
                <a:endParaRPr lang="en-B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9E8D00E-F63D-7D41-8BD9-78D59B089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142999"/>
                <a:ext cx="12188826" cy="5166361"/>
              </a:xfrm>
              <a:blipFill>
                <a:blip r:embed="rId2"/>
                <a:stretch>
                  <a:fillRect t="-122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7E56312-9B39-5945-8B9D-3E258027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39" y="0"/>
            <a:ext cx="6614386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A62A-AD41-5A40-803E-B7E509B4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Inserion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43F25-6187-894F-9907-B3623F6E25D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2E2BCD-03AB-3749-886C-ECDCEE8859B8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BG" dirty="0"/>
                  <a:t>Take the elements from the sequence and insert them in the position where they should be.</a:t>
                </a:r>
              </a:p>
              <a:p>
                <a:pPr marL="800100" lvl="1" indent="-342900"/>
                <a:r>
                  <a:rPr lang="en-BG" dirty="0"/>
                  <a:t>Like sorting a deck of card.</a:t>
                </a:r>
              </a:p>
              <a:p>
                <a:pPr marL="800100" lvl="1" indent="-342900"/>
                <a:r>
                  <a:rPr lang="en-BG" dirty="0"/>
                  <a:t>Good for almost sorted seqiences.</a:t>
                </a:r>
              </a:p>
              <a:p>
                <a:pPr marL="800100" lvl="1" indent="-342900"/>
                <a:r>
                  <a:rPr lang="en-BG" dirty="0"/>
                  <a:t>Small sizes of sophisticared algorithms use this approach</a:t>
                </a:r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G" dirty="0"/>
              </a:p>
              <a:p>
                <a:pPr lvl="1" indent="0">
                  <a:buNone/>
                </a:pPr>
                <a:endParaRPr lang="en-BG" dirty="0"/>
              </a:p>
              <a:p>
                <a:pPr marL="800100" lvl="1" indent="-342900"/>
                <a:endParaRPr lang="en-BG" dirty="0"/>
              </a:p>
              <a:p>
                <a:pPr lvl="1" indent="0">
                  <a:buNone/>
                </a:pPr>
                <a:endParaRPr lang="en-BG" dirty="0"/>
              </a:p>
              <a:p>
                <a:pPr lvl="1" indent="0">
                  <a:buNone/>
                </a:pPr>
                <a:endParaRPr lang="en-BG" dirty="0"/>
              </a:p>
              <a:p>
                <a:pPr>
                  <a:buNone/>
                </a:pPr>
                <a:br>
                  <a:rPr lang="en-BG" dirty="0"/>
                </a:br>
                <a:endParaRPr lang="en-B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2E2BCD-03AB-3749-886C-ECDCEE885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3"/>
                <a:stretch>
                  <a:fillRect t="-138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EE5F23-3E63-2849-89BD-21A017039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15" y="2926862"/>
            <a:ext cx="5771988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81D9-BFF6-0343-B6F2-F7AA970B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8E188-4483-9946-A19F-25FC3D61A96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5B033-B0B9-A940-B53C-B0916DEC99B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Implement Selection sort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Use it </a:t>
            </a:r>
            <a:r>
              <a:rPr lang="en-BG"/>
              <a:t>to implement </a:t>
            </a:r>
            <a:r>
              <a:rPr lang="en-BG" dirty="0"/>
              <a:t>searching for the nth smallest element.</a:t>
            </a:r>
          </a:p>
        </p:txBody>
      </p:sp>
    </p:spTree>
    <p:extLst>
      <p:ext uri="{BB962C8B-B14F-4D97-AF65-F5344CB8AC3E}">
        <p14:creationId xmlns:p14="http://schemas.microsoft.com/office/powerpoint/2010/main" val="27158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D601-3D54-1042-87B9-39F0E8D9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3048000"/>
            <a:ext cx="11001004" cy="381000"/>
          </a:xfrm>
        </p:spPr>
        <p:txBody>
          <a:bodyPr/>
          <a:lstStyle/>
          <a:p>
            <a:pPr algn="ctr"/>
            <a:r>
              <a:rPr lang="en-BG" sz="4000" dirty="0"/>
              <a:t>BREAK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274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FBA-5B5A-B544-9364-797F4C7D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Better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07AD2-B04F-5A47-A620-C9537ECF706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1F06D-B170-FC4F-B340-0C7516C782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G" dirty="0"/>
              <a:t>Merge sort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29795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784-C49D-6D46-993B-43C6FC9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AB723-8986-5843-BE06-C9B320CF916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A9718-7DE4-844C-AE8A-4FBE4039146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Divide and conquer: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Split the sequence in two (almost) equal parts.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Sort the two subsequences.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Merge the resulting sorted subsequences.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16E4868-0D79-C341-B021-95728DD3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52" y="3429000"/>
            <a:ext cx="5092700" cy="30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A9DA-B37E-3C45-85C8-EF6B2093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4063D-E98D-F248-9BE0-7EE918A2FF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1E757-268E-F74E-B480-1A12788E26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Pseudo code:</a:t>
            </a:r>
          </a:p>
          <a:p>
            <a:pPr marL="2857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rgbClr val="0000FF"/>
                </a:solidFill>
              </a:rPr>
              <a:t>void</a:t>
            </a:r>
            <a:r>
              <a:rPr lang="en-US" dirty="0"/>
              <a:t> mergeSort(Sequence a ,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/>
              <a:t> size) {</a:t>
            </a:r>
            <a:br>
              <a:rPr lang="en-US" dirty="0"/>
            </a:br>
            <a:r>
              <a:rPr lang="en-US" dirty="0"/>
              <a:t>         if (a.size() &lt;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dirty="0">
                <a:solidFill>
                  <a:srgbClr val="0000FF"/>
                </a:solidFill>
              </a:rPr>
              <a:t>return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}</a:t>
            </a:r>
            <a:br>
              <a:rPr lang="en-US" dirty="0"/>
            </a:br>
            <a:r>
              <a:rPr lang="en-US" dirty="0"/>
              <a:t>      mergeSort(a.subsequence(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lang="en-US" dirty="0"/>
              <a:t>, size /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/>
              <a:t>      mergeSort(a. subsequence(size /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, size – size /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/>
              <a:t>      merge(a, 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lang="en-US" dirty="0"/>
              <a:t>, size /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, size); 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1421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02D35-11B9-6448-98BA-2901223030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G" dirty="0"/>
              <a:t>What is sorting?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G" dirty="0"/>
              <a:t>Stable sorting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G" dirty="0"/>
              <a:t>Comparison sort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G" dirty="0"/>
              <a:t>Non-comparison sort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607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9C4A-B61F-014F-8F66-9D2F80E9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DC303-D094-AD4A-A4FB-C4C3F077F8E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60054-8F0C-CC47-8433-3266CECC27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Merge procedure: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We create an auxiliary container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While there are elements in at least one of the subsequences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BG" dirty="0"/>
              <a:t>Take the minimal unprocessed element from both 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BG" dirty="0"/>
              <a:t>Put the smaller of those into the auxiliary container, mark it processed in the subsequence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Copy contents from the auxiliary container</a:t>
            </a:r>
          </a:p>
          <a:p>
            <a:pPr marL="342900" indent="-342900">
              <a:buFont typeface="+mj-lt"/>
              <a:buAutoNum type="arabicPeriod"/>
            </a:pPr>
            <a:endParaRPr lang="en-BG" dirty="0"/>
          </a:p>
          <a:p>
            <a:pPr>
              <a:buNone/>
            </a:pPr>
            <a:r>
              <a:rPr lang="en-BG" dirty="0"/>
              <a:t>There is also a version with no additional memory required.</a:t>
            </a:r>
          </a:p>
        </p:txBody>
      </p:sp>
    </p:spTree>
    <p:extLst>
      <p:ext uri="{BB962C8B-B14F-4D97-AF65-F5344CB8AC3E}">
        <p14:creationId xmlns:p14="http://schemas.microsoft.com/office/powerpoint/2010/main" val="21373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4009-BA44-204D-A317-AEE72B73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023E7-570F-1A4B-8937-158452D551E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3C05D46-8CBA-9A40-ADE8-DA0BB7081B0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Merge sort can also be applied to list as it does not require constant random access.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Merge sort can be used to efficiently count the number of inversions in the sequence. That is the number of pairs where a smaller element is on the right of a bigger one.</a:t>
                </a:r>
              </a:p>
              <a:p>
                <a:pPr marL="742950" lvl="1" indent="-285750"/>
                <a:r>
                  <a:rPr lang="en-BG" dirty="0"/>
                  <a:t>This can be done with a small change in the merge function.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Merge sort can be made stable quite easily.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Complexity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B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3C05D46-8CBA-9A40-ADE8-DA0BB7081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3"/>
                <a:stretch>
                  <a:fillRect t="-138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964C-C14E-FC47-9C59-72FB472D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Quick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29EE3-FA7B-1349-AAF4-EC26401A94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23E40-E704-DF44-91DC-5C17548177B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G" dirty="0"/>
              <a:t>Select a value called </a:t>
            </a:r>
            <a:r>
              <a:rPr lang="en-BG" b="1" dirty="0"/>
              <a:t>pivot</a:t>
            </a:r>
            <a:endParaRPr lang="en-BG" dirty="0"/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Put all values smaller than the pivot on its left and all greater values on its right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Recursively sort the left and the right subsequences.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C7D32BE-E35C-3843-BD1F-2529A56E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38" y="3116672"/>
            <a:ext cx="4355148" cy="33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CD1C-401F-344E-9B91-6A94C57C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Quick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6BD20-8FE1-574D-BA96-BCD9CE00CE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2D96CB-C2DF-3442-A1BF-05C215B499DF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r>
                  <a:rPr lang="en-BG" dirty="0"/>
                  <a:t>The choice of the pivot is very important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If on every step approximately half of the elements are smaller and half are greater, the algorithm will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𝑛𝑙𝑜𝑔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If almost all elements are either smaller of greater on each step, complexity will go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2D96CB-C2DF-3442-A1BF-05C215B49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2"/>
                <a:stretch>
                  <a:fillRect t="-138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3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30A8-C680-584B-ABF9-9F320704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Quick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BE21E-6999-B04B-BB8E-20B934F88DA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BG" dirty="0"/>
              <a:t>Part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73721-3D80-7647-80B3-52B83DD29E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How to choose the pivot?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The first value in the subsequence we are sorting – problems with already sorted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A random index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The middle element from the subsequence.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/>
              <a:t>The median of the first, last and middle element.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20176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D13A-A1A5-E54F-A6D0-3A00FE60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Quick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0CABE-F3EF-CF45-9E9D-5280815BE72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BG" dirty="0"/>
              <a:t>Part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42E4E-BB46-9445-A523-11F7D57E1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5899639" cy="4572000"/>
          </a:xfrm>
        </p:spPr>
        <p:txBody>
          <a:bodyPr/>
          <a:lstStyle/>
          <a:p>
            <a:r>
              <a:rPr lang="en-BG" dirty="0"/>
              <a:t>Pseudo code:</a:t>
            </a:r>
            <a:br>
              <a:rPr lang="en-BG" dirty="0"/>
            </a:br>
            <a:br>
              <a:rPr lang="en-BG" dirty="0"/>
            </a:br>
            <a:r>
              <a:rPr lang="en-GB" dirty="0">
                <a:solidFill>
                  <a:srgbClr val="0070C0"/>
                </a:solidFill>
              </a:rPr>
              <a:t>void</a:t>
            </a:r>
            <a:r>
              <a:rPr lang="en-GB" dirty="0"/>
              <a:t> quickSort(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arr[],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low,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high) </a:t>
            </a:r>
            <a:br>
              <a:rPr lang="en-GB" dirty="0"/>
            </a:b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if (low &lt; high)  </a:t>
            </a:r>
            <a:br>
              <a:rPr lang="en-GB" dirty="0"/>
            </a:br>
            <a:r>
              <a:rPr lang="en-GB" dirty="0"/>
              <a:t>    {  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pi = partition(arr, low, high);  </a:t>
            </a:r>
            <a:br>
              <a:rPr lang="en-GB" dirty="0"/>
            </a:br>
            <a:r>
              <a:rPr lang="en-GB" dirty="0"/>
              <a:t>        quickSort(arr, low, pi - 1);  </a:t>
            </a:r>
            <a:br>
              <a:rPr lang="en-GB" dirty="0"/>
            </a:br>
            <a:r>
              <a:rPr lang="en-GB" dirty="0"/>
              <a:t>        quickSort(arr, pi + 1, high);  </a:t>
            </a:r>
            <a:br>
              <a:rPr lang="en-GB" dirty="0"/>
            </a:br>
            <a:r>
              <a:rPr lang="en-GB" dirty="0"/>
              <a:t>    }  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endParaRPr lang="en-BG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30C497C-35A6-1646-BE08-94626C8ED85D}"/>
              </a:ext>
            </a:extLst>
          </p:cNvPr>
          <p:cNvSpPr txBox="1">
            <a:spLocks/>
          </p:cNvSpPr>
          <p:nvPr/>
        </p:nvSpPr>
        <p:spPr>
          <a:xfrm>
            <a:off x="5899638" y="2140827"/>
            <a:ext cx="5899639" cy="457200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partition (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arr[],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low,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high)  </a:t>
            </a:r>
            <a:br>
              <a:rPr lang="en-GB" dirty="0"/>
            </a:br>
            <a:r>
              <a:rPr lang="en-GB" dirty="0"/>
              <a:t>{  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pivot = choosePivot(arr);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i = (low - 1);   </a:t>
            </a:r>
            <a:br>
              <a:rPr lang="en-GB" dirty="0"/>
            </a:br>
            <a:r>
              <a:rPr lang="en-GB" dirty="0"/>
              <a:t>    for (</a:t>
            </a:r>
            <a:r>
              <a:rPr lang="en-GB" dirty="0">
                <a:solidFill>
                  <a:srgbClr val="0070C0"/>
                </a:solidFill>
              </a:rPr>
              <a:t>int</a:t>
            </a:r>
            <a:r>
              <a:rPr lang="en-GB" dirty="0"/>
              <a:t> j = low; j &lt;= high - 1; j++)  </a:t>
            </a:r>
            <a:br>
              <a:rPr lang="en-GB" dirty="0"/>
            </a:br>
            <a:r>
              <a:rPr lang="en-GB" dirty="0"/>
              <a:t>    {  </a:t>
            </a:r>
            <a:br>
              <a:rPr lang="en-GB" dirty="0"/>
            </a:br>
            <a:r>
              <a:rPr lang="en-GB" dirty="0"/>
              <a:t>        if (arr[j] &lt; pivot)  </a:t>
            </a:r>
            <a:br>
              <a:rPr lang="en-GB" dirty="0"/>
            </a:br>
            <a:r>
              <a:rPr lang="en-GB" dirty="0"/>
              <a:t>        {  </a:t>
            </a:r>
            <a:br>
              <a:rPr lang="en-GB" dirty="0"/>
            </a:br>
            <a:r>
              <a:rPr lang="en-GB" dirty="0"/>
              <a:t>            i++;</a:t>
            </a:r>
            <a:br>
              <a:rPr lang="en-GB" dirty="0"/>
            </a:br>
            <a:r>
              <a:rPr lang="en-GB" dirty="0"/>
              <a:t>            swap(arr[i], arr[j]);  </a:t>
            </a:r>
            <a:br>
              <a:rPr lang="en-GB" dirty="0"/>
            </a:br>
            <a:r>
              <a:rPr lang="en-GB" dirty="0"/>
              <a:t>        }  </a:t>
            </a:r>
            <a:br>
              <a:rPr lang="en-GB" dirty="0"/>
            </a:br>
            <a:r>
              <a:rPr lang="en-GB" dirty="0"/>
              <a:t>    }  </a:t>
            </a:r>
            <a:br>
              <a:rPr lang="en-GB" dirty="0"/>
            </a:br>
            <a:r>
              <a:rPr lang="en-GB" dirty="0"/>
              <a:t>    swap(arr[i + 1], arr[high]);  </a:t>
            </a:r>
            <a:br>
              <a:rPr lang="en-GB" dirty="0"/>
            </a:br>
            <a:r>
              <a:rPr lang="en-GB" dirty="0"/>
              <a:t>    return (i + 1);  </a:t>
            </a:r>
            <a:br>
              <a:rPr lang="en-GB" dirty="0"/>
            </a:br>
            <a:r>
              <a:rPr lang="en-GB" dirty="0"/>
              <a:t>}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2471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CB50-2BEA-644B-A7FC-E8150459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Quick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04917-9B5F-4642-88CE-AEA34604BCA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1931A98-B9D9-BB49-9FE9-4E6D968FBA1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r>
                  <a:rPr lang="en-BG" dirty="0"/>
                  <a:t>Notes: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In most languages build-in sorting is based on Quick sort, because on average it performs better than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𝑛𝑙𝑜𝑔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BG" dirty="0"/>
                  <a:t> algorithms.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With Quick sort one can find the n-th element in a sequence in a linear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Unlike Merge sort, quick sort is in-place.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It is way harder to make Quick sort stable.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1931A98-B9D9-BB49-9FE9-4E6D968FB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3"/>
                <a:stretch>
                  <a:fillRect t="-138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0DA1-DBB2-A141-89DD-21104DF8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B631A-572C-EF45-826B-84666888A0E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D1F6-CC14-5947-9D63-3B86A7B6C4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171394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You are given an implementation of Quick sort. But there is a bug in it! Using the debugger, find it and fix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Then use the </a:t>
            </a:r>
            <a:r>
              <a:rPr lang="en-BG" i="1" dirty="0"/>
              <a:t>partition</a:t>
            </a:r>
            <a:r>
              <a:rPr lang="en-BG" dirty="0"/>
              <a:t> method to implement finding of the nth smallest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G" dirty="0"/>
          </a:p>
          <a:p>
            <a:pPr>
              <a:buNone/>
            </a:pPr>
            <a:r>
              <a:rPr lang="en-BG" dirty="0"/>
              <a:t>Gitlab &gt; Materials-2020 &gt; 03-Data-Structures-and-Algorithms &gt; 03-Sorting &gt; Quick-sort-exercise</a:t>
            </a:r>
          </a:p>
        </p:txBody>
      </p:sp>
    </p:spTree>
    <p:extLst>
      <p:ext uri="{BB962C8B-B14F-4D97-AF65-F5344CB8AC3E}">
        <p14:creationId xmlns:p14="http://schemas.microsoft.com/office/powerpoint/2010/main" val="400119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D601-3D54-1042-87B9-39F0E8D9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3048000"/>
            <a:ext cx="11001004" cy="381000"/>
          </a:xfrm>
        </p:spPr>
        <p:txBody>
          <a:bodyPr/>
          <a:lstStyle/>
          <a:p>
            <a:pPr algn="ctr"/>
            <a:r>
              <a:rPr lang="en-BG" sz="4000" dirty="0"/>
              <a:t>BREAK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372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8BF-42C2-8340-B1B1-A13E7765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Non-comparison sort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35128-5F69-2243-9612-26D9030623C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8D06F-097A-8240-B4B9-610AE0AA63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G" dirty="0"/>
              <a:t>What is a non-comparison sort algorithm?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6507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3668-58C7-0249-877D-C95F3053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What is sorting?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645C4-89E8-E743-904E-F0E765C0ABB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65237-7A85-4949-AD6A-68E8CD9A741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554480"/>
            <a:ext cx="11001004" cy="624840"/>
          </a:xfrm>
        </p:spPr>
        <p:txBody>
          <a:bodyPr/>
          <a:lstStyle/>
          <a:p>
            <a:pPr algn="r"/>
            <a:r>
              <a:rPr lang="en-BG" b="1" dirty="0"/>
              <a:t>Sorting</a:t>
            </a:r>
            <a:r>
              <a:rPr lang="en-BG" dirty="0"/>
              <a:t> is any process of arranging items in some sequence.</a:t>
            </a:r>
            <a:br>
              <a:rPr lang="en-BG" dirty="0"/>
            </a:br>
            <a:r>
              <a:rPr lang="en-BG" i="1" dirty="0"/>
              <a:t>From Wikipedia, the free encyclopedia</a:t>
            </a:r>
            <a:endParaRPr lang="en-BG" b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F44CA25-C00C-0A41-9D30-12DEB4E1FB38}"/>
              </a:ext>
            </a:extLst>
          </p:cNvPr>
          <p:cNvSpPr txBox="1">
            <a:spLocks/>
          </p:cNvSpPr>
          <p:nvPr/>
        </p:nvSpPr>
        <p:spPr>
          <a:xfrm>
            <a:off x="0" y="3116580"/>
            <a:ext cx="11001004" cy="62484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BG" dirty="0"/>
              <a:t>We take some elements and place them in some order.</a:t>
            </a:r>
          </a:p>
        </p:txBody>
      </p:sp>
    </p:spTree>
    <p:extLst>
      <p:ext uri="{BB962C8B-B14F-4D97-AF65-F5344CB8AC3E}">
        <p14:creationId xmlns:p14="http://schemas.microsoft.com/office/powerpoint/2010/main" val="2571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D8C4-E036-EA47-99ED-F775D9A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What is a non-comparison sort algorithm?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CDB1E-E14C-5143-A988-CA01BE4BAB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0DA2B9-4B9E-6640-80BF-216E0BB862BB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A sorting algorithm that is not based on comparing pairs of elements.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Requires additional knowledge about the elements being sorted.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The lower bound complexity constraint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𝑛𝑙𝑜𝑔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BG" dirty="0"/>
                  <a:t> is not valid here, so we may have faster algorithms.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0DA2B9-4B9E-6640-80BF-216E0BB86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2"/>
                <a:stretch>
                  <a:fillRect t="-138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33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66B3-5747-4F45-916F-5B3E9EB9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Counting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977AE-A8CD-EE41-BEF6-C3B63B9A587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BG" dirty="0"/>
              <a:t>Part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7C70A-001B-064A-B8EC-0209A64BDE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Requirement: we know elements can only have </a:t>
            </a:r>
            <a:r>
              <a:rPr lang="en-BG" i="1" dirty="0"/>
              <a:t>m</a:t>
            </a:r>
            <a:r>
              <a:rPr lang="en-BG" dirty="0"/>
              <a:t> fixed values (known before running the algorithm).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Create an array of size </a:t>
            </a:r>
            <a:r>
              <a:rPr lang="en-BG" i="1" dirty="0"/>
              <a:t>m</a:t>
            </a:r>
            <a:r>
              <a:rPr lang="en-BG" dirty="0"/>
              <a:t>, where we store the number of each value met in the sequence. Initialize it with zeroes.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Iterate over all elements of the sequence and for each of them increment the counter for the given value in the array.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Iterate over the array and for each value add the respective elements as many times as is the value in the array.</a:t>
            </a:r>
          </a:p>
        </p:txBody>
      </p:sp>
    </p:spTree>
    <p:extLst>
      <p:ext uri="{BB962C8B-B14F-4D97-AF65-F5344CB8AC3E}">
        <p14:creationId xmlns:p14="http://schemas.microsoft.com/office/powerpoint/2010/main" val="251784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19CD-9A34-BD47-9BC0-6FB4E6DF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BG" dirty="0"/>
              <a:t>ounting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5FF0D-A2DC-F24C-ABFE-6432669A744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BG" dirty="0"/>
              <a:t>Part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3F515-9BAB-DA4F-833B-1759B3903DB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Code:</a:t>
            </a:r>
          </a:p>
          <a:p>
            <a:r>
              <a:rPr lang="en-US" dirty="0">
                <a:solidFill>
                  <a:srgbClr val="0000FF"/>
                </a:solidFill>
              </a:rPr>
              <a:t>public void </a:t>
            </a:r>
            <a:r>
              <a:rPr lang="en-US" dirty="0">
                <a:solidFill>
                  <a:srgbClr val="333333"/>
                </a:solidFill>
              </a:rPr>
              <a:t>countingSort(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333333"/>
                </a:solidFill>
              </a:rPr>
              <a:t>[] a,</a:t>
            </a:r>
            <a:r>
              <a:rPr lang="en-US" dirty="0">
                <a:solidFill>
                  <a:srgbClr val="0000FF"/>
                </a:solidFill>
              </a:rPr>
              <a:t> int </a:t>
            </a:r>
            <a:r>
              <a:rPr lang="en-US" dirty="0">
                <a:solidFill>
                  <a:srgbClr val="333333"/>
                </a:solidFill>
              </a:rPr>
              <a:t>maxValue) {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333333"/>
                </a:solidFill>
              </a:rPr>
              <a:t> counts[] = </a:t>
            </a:r>
            <a:r>
              <a:rPr lang="en-US" dirty="0">
                <a:solidFill>
                  <a:srgbClr val="0000FF"/>
                </a:solidFill>
              </a:rPr>
              <a:t>new int</a:t>
            </a:r>
            <a:r>
              <a:rPr lang="en-US" dirty="0">
                <a:solidFill>
                  <a:srgbClr val="333333"/>
                </a:solidFill>
              </a:rPr>
              <a:t>[maxValue +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333333"/>
                </a:solidFill>
              </a:rPr>
              <a:t>];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</a:t>
            </a:r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>
                <a:solidFill>
                  <a:srgbClr val="333333"/>
                </a:solidFill>
              </a:rPr>
              <a:t> (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333333"/>
                </a:solidFill>
              </a:rPr>
              <a:t> i = 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rgbClr val="333333"/>
                </a:solidFill>
              </a:rPr>
              <a:t>; i &lt; a.length; ++i) {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   ++counts[a[i]];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}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333333"/>
                </a:solidFill>
              </a:rPr>
              <a:t> index = 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rgbClr val="333333"/>
                </a:solidFill>
              </a:rPr>
              <a:t>;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</a:t>
            </a:r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>
                <a:solidFill>
                  <a:srgbClr val="333333"/>
                </a:solidFill>
              </a:rPr>
              <a:t> (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333333"/>
                </a:solidFill>
              </a:rPr>
              <a:t> i =</a:t>
            </a:r>
            <a:r>
              <a:rPr lang="en-US" dirty="0">
                <a:solidFill>
                  <a:srgbClr val="0070C0"/>
                </a:solidFill>
              </a:rPr>
              <a:t> 0</a:t>
            </a:r>
            <a:r>
              <a:rPr lang="en-US" dirty="0">
                <a:solidFill>
                  <a:srgbClr val="333333"/>
                </a:solidFill>
              </a:rPr>
              <a:t>; i &lt;= maxValue; ++i) {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   </a:t>
            </a:r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>
                <a:solidFill>
                  <a:srgbClr val="333333"/>
                </a:solidFill>
              </a:rPr>
              <a:t> (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333333"/>
                </a:solidFill>
              </a:rPr>
              <a:t> j = 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rgbClr val="333333"/>
                </a:solidFill>
              </a:rPr>
              <a:t>; j &lt; counts[i]; ++j) {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      a[index] = i;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      index++;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   }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    }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}</a:t>
            </a:r>
          </a:p>
          <a:p>
            <a:endParaRPr lang="en-BG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99C34BD-C642-7B43-97FF-0AC0D334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5" y="2784718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6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7EA5-A844-C04C-93EF-20A79B79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Counting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0EF9-E3DB-2B43-99F0-A0CE6887BEA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BG" dirty="0"/>
              <a:t>Part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3DFDC9-011F-2F40-B5D9-764140BC5272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r>
                  <a:rPr lang="en-BG" dirty="0"/>
                  <a:t>Notes: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</a:t>
                </a:r>
                <a:r>
                  <a:rPr lang="en-BG" dirty="0"/>
                  <a:t>e should know all possible values.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</a:t>
                </a:r>
                <a:r>
                  <a:rPr lang="en-BG" dirty="0"/>
                  <a:t>omputational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G" dirty="0"/>
                  <a:t> additional memory.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May speed up sorting significantly if the nimber of elements being sorted is relatively big in comparison with the number of possible values.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If no element repeats, we may use boolean array instead of numerical. In this case, sorting is called </a:t>
                </a:r>
                <a:r>
                  <a:rPr lang="en-BG" b="1" dirty="0"/>
                  <a:t>set sort</a:t>
                </a:r>
                <a:r>
                  <a:rPr lang="en-BG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3DFDC9-011F-2F40-B5D9-764140BC5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2"/>
                <a:stretch>
                  <a:fillRect t="-1385" r="-62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6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3DBF-7A67-4E44-911E-500F5DE0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FE102-6376-8246-BBD7-A7B0817AA0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8A56F8-62A2-6F44-B3A1-32C03CC16531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Comparison sorting algorithms can not have complexity better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𝑛𝑙𝑜𝑔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Non-comparison sorting algorithms may have better complexity, but require additional knowledge for elements being sorted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Though implementing a sorting algorithm is rarely needed, ideas in some of the algorithms may be used to speed up other tasks.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B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8A56F8-62A2-6F44-B3A1-32C03CC1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2"/>
                <a:stretch>
                  <a:fillRect t="-831" r="-1458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FCF9-354A-1945-94B8-82E30049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Interesting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EFBB2-A568-F24A-B173-E62DCD6A86E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997-67CA-A64A-91AA-152F781035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Check java sorting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Check comparators.</a:t>
            </a:r>
          </a:p>
        </p:txBody>
      </p:sp>
    </p:spTree>
    <p:extLst>
      <p:ext uri="{BB962C8B-B14F-4D97-AF65-F5344CB8AC3E}">
        <p14:creationId xmlns:p14="http://schemas.microsoft.com/office/powerpoint/2010/main" val="41896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5B2D-7715-524A-B07E-22624527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ED803-3F59-3B4D-B64F-E8734F7B1AC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902F4-4C9F-184F-AC8A-095F271423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r>
              <a:rPr lang="en-BG" dirty="0"/>
              <a:t>Implement Merge sort for LinkedList.</a:t>
            </a:r>
          </a:p>
        </p:txBody>
      </p:sp>
    </p:spTree>
    <p:extLst>
      <p:ext uri="{BB962C8B-B14F-4D97-AF65-F5344CB8AC3E}">
        <p14:creationId xmlns:p14="http://schemas.microsoft.com/office/powerpoint/2010/main" val="6420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08753-08C6-407A-A7C8-D06DD47CC9BE}"/>
              </a:ext>
            </a:extLst>
          </p:cNvPr>
          <p:cNvSpPr txBox="1"/>
          <p:nvPr/>
        </p:nvSpPr>
        <p:spPr>
          <a:xfrm>
            <a:off x="6559783" y="4965925"/>
            <a:ext cx="407162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Please email any questions to </a:t>
            </a:r>
            <a:r>
              <a:rPr lang="en-US" sz="1200" dirty="0">
                <a:hlinkClick r:id="rId2"/>
              </a:rPr>
              <a:t>chaushevd@vmware.com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78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117B-739D-C246-844C-5A0D2AB9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3367D-7491-AC42-9F13-2F72635EF6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BG" dirty="0"/>
              <a:t>(optional)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CC075-50E7-BC4E-9B80-1BE414677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G" dirty="0"/>
              <a:t>Implement all the sorting algorithms, mentioned in this presentation:</a:t>
            </a:r>
          </a:p>
          <a:p>
            <a:pPr marL="800100" lvl="1" indent="-342900"/>
            <a:r>
              <a:rPr lang="en-BG" dirty="0"/>
              <a:t>Selection sort</a:t>
            </a:r>
          </a:p>
          <a:p>
            <a:pPr marL="800100" lvl="1" indent="-342900"/>
            <a:r>
              <a:rPr lang="en-BG" dirty="0"/>
              <a:t>Bubble sort</a:t>
            </a:r>
          </a:p>
          <a:p>
            <a:pPr marL="800100" lvl="1" indent="-342900"/>
            <a:r>
              <a:rPr lang="en-BG" dirty="0"/>
              <a:t>Insertion sort</a:t>
            </a:r>
          </a:p>
          <a:p>
            <a:pPr marL="800100" lvl="1" indent="-342900"/>
            <a:r>
              <a:rPr lang="en-BG" dirty="0"/>
              <a:t>Merge sort</a:t>
            </a:r>
          </a:p>
          <a:p>
            <a:pPr marL="800100" lvl="1" indent="-342900"/>
            <a:r>
              <a:rPr lang="en-BG" dirty="0"/>
              <a:t>Quick sort</a:t>
            </a:r>
          </a:p>
          <a:p>
            <a:pPr marL="800100" lvl="1" indent="-342900"/>
            <a:r>
              <a:rPr lang="en-BG" dirty="0"/>
              <a:t>Counting sort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Read about and implement Heap sort using array.</a:t>
            </a:r>
          </a:p>
        </p:txBody>
      </p:sp>
    </p:spTree>
    <p:extLst>
      <p:ext uri="{BB962C8B-B14F-4D97-AF65-F5344CB8AC3E}">
        <p14:creationId xmlns:p14="http://schemas.microsoft.com/office/powerpoint/2010/main" val="8236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6C38-1D2B-5F4C-91BF-E635FCAD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What is sorting?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20ACD-7032-E646-AA8A-6C6F2B4FC2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EF350-106A-4B46-8A22-192241C5BD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" y="1569720"/>
            <a:ext cx="11542496" cy="4572000"/>
          </a:xfrm>
        </p:spPr>
        <p:txBody>
          <a:bodyPr/>
          <a:lstStyle/>
          <a:p>
            <a:r>
              <a:rPr lang="en-BG" dirty="0"/>
              <a:t>But why sorting?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Searching in sorted sequence is faster.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Some algorithms only work on a sorted sequence.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Sometimes generating the results in a pre-specified order is a requirement(e.g. when we write a dictionary).</a:t>
            </a:r>
          </a:p>
        </p:txBody>
      </p:sp>
    </p:spTree>
    <p:extLst>
      <p:ext uri="{BB962C8B-B14F-4D97-AF65-F5344CB8AC3E}">
        <p14:creationId xmlns:p14="http://schemas.microsoft.com/office/powerpoint/2010/main" val="33579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31F8-695F-2747-A870-4B4C16C5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Stable sorting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7A512-1233-B041-9F42-D855804EF3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CA2BA-35B5-D34B-B8D3-D205F0F5D6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A sorting algorithm arranges elements according to some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A </a:t>
            </a:r>
            <a:r>
              <a:rPr lang="en-BG" b="1" dirty="0"/>
              <a:t>stable</a:t>
            </a:r>
            <a:r>
              <a:rPr lang="en-BG" dirty="0"/>
              <a:t> sorting algorithm will not change the places of elements that are equal according to the comparison.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20773E-0AAF-1743-9F35-53090D389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0925" y="2553240"/>
            <a:ext cx="2406567" cy="39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E6F1-B9C6-FB43-9755-FC8F4E91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Comparison sort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D5747-3450-ED4F-AD6A-E51BEDC775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1B39B-C99D-EA4B-8A25-931AFA9D2FA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G" dirty="0"/>
              <a:t>What is a comparison sort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Best possible computational complexity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Quadratic algorihtms</a:t>
            </a:r>
          </a:p>
          <a:p>
            <a:pPr marL="342900" indent="-342900">
              <a:buFont typeface="+mj-lt"/>
              <a:buAutoNum type="arabicPeriod"/>
            </a:pPr>
            <a:r>
              <a:rPr lang="en-BG" dirty="0"/>
              <a:t>Better algorithms</a:t>
            </a:r>
          </a:p>
        </p:txBody>
      </p:sp>
    </p:spTree>
    <p:extLst>
      <p:ext uri="{BB962C8B-B14F-4D97-AF65-F5344CB8AC3E}">
        <p14:creationId xmlns:p14="http://schemas.microsoft.com/office/powerpoint/2010/main" val="211110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2F26-C09A-5446-9A9E-C2BB782E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What is comparison sort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99FE2-EBA5-934D-86E6-6F4749EB07B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D7179-B1B5-8842-9123-91430F738D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Sorting is performed using a single binary abstract function</a:t>
            </a:r>
          </a:p>
          <a:p>
            <a:pPr marL="742950" lvl="1" indent="-285750"/>
            <a:r>
              <a:rPr lang="en-BG" dirty="0"/>
              <a:t>We compare two elements</a:t>
            </a:r>
          </a:p>
          <a:p>
            <a:pPr marL="742950" lvl="1" indent="-285750"/>
            <a:r>
              <a:rPr lang="en-BG" dirty="0"/>
              <a:t>We have only two possible results – smaller or not smaller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12D35-70E9-2548-B277-65632B45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2" y="2735847"/>
            <a:ext cx="6972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4277-77A5-1840-8BCE-BCE7F879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Best possible computation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CFA8-A302-B64B-AB5E-E3210A8A7C8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66A47-718E-A444-8536-F3482229BA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1218882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On each step we split the set of possible outcomes using a binary decision.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All possible outcomes are n! (n factorial)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After performing a set of comparisons, we need to have only a single possible outcome – the sorted sequence.</a:t>
            </a:r>
          </a:p>
        </p:txBody>
      </p:sp>
      <p:pic>
        <p:nvPicPr>
          <p:cNvPr id="6" name="Картина 5" descr="decision-tree.bmp">
            <a:extLst>
              <a:ext uri="{FF2B5EF4-FFF2-40B4-BE49-F238E27FC236}">
                <a16:creationId xmlns:a16="http://schemas.microsoft.com/office/drawing/2014/main" id="{5D38A3E6-AA96-0741-BC09-626867F1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581" y="3429000"/>
            <a:ext cx="4205661" cy="25003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3D47CA-FBA1-4B40-91D2-818B7CCA760C}"/>
                  </a:ext>
                </a:extLst>
              </p14:cNvPr>
              <p14:cNvContentPartPr/>
              <p14:nvPr/>
            </p14:nvContentPartPr>
            <p14:xfrm>
              <a:off x="4477380" y="4895340"/>
              <a:ext cx="414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3D47CA-FBA1-4B40-91D2-818B7CCA76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3380" y="4787700"/>
                <a:ext cx="149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230C33-EE40-8F43-B3ED-61F1153205E8}"/>
                  </a:ext>
                </a:extLst>
              </p14:cNvPr>
              <p14:cNvContentPartPr/>
              <p14:nvPr/>
            </p14:nvContentPartPr>
            <p14:xfrm>
              <a:off x="4511220" y="48989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230C33-EE40-8F43-B3ED-61F1153205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7220" y="4791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D3C451-8996-3345-9B65-E4CC75DFC43E}"/>
                  </a:ext>
                </a:extLst>
              </p14:cNvPr>
              <p14:cNvContentPartPr/>
              <p14:nvPr/>
            </p14:nvContentPartPr>
            <p14:xfrm>
              <a:off x="4512660" y="49115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D3C451-8996-3345-9B65-E4CC75DFC4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020" y="480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B70CB0-A86C-8041-877F-0241DBF5E4EA}"/>
                  </a:ext>
                </a:extLst>
              </p14:cNvPr>
              <p14:cNvContentPartPr/>
              <p14:nvPr/>
            </p14:nvContentPartPr>
            <p14:xfrm>
              <a:off x="4496460" y="490794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B70CB0-A86C-8041-877F-0241DBF5E4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2820" y="4799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40ADE9E-E9EA-5E40-BE4E-6B8234B4619F}"/>
                  </a:ext>
                </a:extLst>
              </p14:cNvPr>
              <p14:cNvContentPartPr/>
              <p14:nvPr/>
            </p14:nvContentPartPr>
            <p14:xfrm>
              <a:off x="4483860" y="490434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40ADE9E-E9EA-5E40-BE4E-6B8234B461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9860" y="47963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18A526-12A1-0944-A49F-9609E0BB04D4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18A526-12A1-0944-A49F-9609E0BB04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5935BC-65B0-1345-A4E2-6B0E479563CB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5935BC-65B0-1345-A4E2-6B0E479563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0EA5AE2-00AB-EA47-8DE4-3ADA4B05E957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0EA5AE2-00AB-EA47-8DE4-3ADA4B05E9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842C12-6DF2-CA42-A455-00D511164CE6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842C12-6DF2-CA42-A455-00D511164C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C2736F-721D-974F-ADD0-2499B8401379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C2736F-721D-974F-ADD0-2499B84013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DEB67C-63EE-BC47-80FD-0AB1931C5F9F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DEB67C-63EE-BC47-80FD-0AB1931C5F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1E1A038-599C-3C4A-A61A-62EF84130523}"/>
                  </a:ext>
                </a:extLst>
              </p14:cNvPr>
              <p14:cNvContentPartPr/>
              <p14:nvPr/>
            </p14:nvContentPartPr>
            <p14:xfrm>
              <a:off x="4279380" y="491694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1E1A038-599C-3C4A-A61A-62EF841305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38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0C9440B-5303-B049-8DFC-DEF577EA931C}"/>
                  </a:ext>
                </a:extLst>
              </p14:cNvPr>
              <p14:cNvContentPartPr/>
              <p14:nvPr/>
            </p14:nvContentPartPr>
            <p14:xfrm>
              <a:off x="4270380" y="491478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0C9440B-5303-B049-8DFC-DEF577EA93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6380" y="48071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85099F2-5535-3E46-B701-D8811E54DD3D}"/>
                  </a:ext>
                </a:extLst>
              </p14:cNvPr>
              <p14:cNvContentPartPr/>
              <p14:nvPr/>
            </p14:nvContentPartPr>
            <p14:xfrm>
              <a:off x="4261020" y="49147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85099F2-5535-3E46-B701-D8811E54DD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7380" y="48071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68599DA-8DEC-F140-89A1-940A2AE514A6}"/>
                  </a:ext>
                </a:extLst>
              </p14:cNvPr>
              <p14:cNvContentPartPr/>
              <p14:nvPr/>
            </p14:nvContentPartPr>
            <p14:xfrm>
              <a:off x="4208460" y="491658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68599DA-8DEC-F140-89A1-940A2AE514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4820" y="48089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85C6A35-3782-F144-97C6-895852479E05}"/>
                  </a:ext>
                </a:extLst>
              </p14:cNvPr>
              <p14:cNvContentPartPr/>
              <p14:nvPr/>
            </p14:nvContentPartPr>
            <p14:xfrm>
              <a:off x="4354980" y="492990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85C6A35-3782-F144-97C6-895852479E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0980" y="4822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8BE698-FF68-EB4E-8974-C323BE6C7D36}"/>
                  </a:ext>
                </a:extLst>
              </p14:cNvPr>
              <p14:cNvContentPartPr/>
              <p14:nvPr/>
            </p14:nvContentPartPr>
            <p14:xfrm>
              <a:off x="4353180" y="492990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8BE698-FF68-EB4E-8974-C323BE6C7D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9180" y="4822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B089C7-5367-5B44-B3BC-C56353A7495E}"/>
                  </a:ext>
                </a:extLst>
              </p14:cNvPr>
              <p14:cNvContentPartPr/>
              <p14:nvPr/>
            </p14:nvContentPartPr>
            <p14:xfrm>
              <a:off x="4353180" y="492990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B089C7-5367-5B44-B3BC-C56353A749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9180" y="4822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C2F4F39-BC81-FB4E-8D76-B691DFBCD011}"/>
                  </a:ext>
                </a:extLst>
              </p14:cNvPr>
              <p14:cNvContentPartPr/>
              <p14:nvPr/>
            </p14:nvContentPartPr>
            <p14:xfrm>
              <a:off x="4353180" y="492990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C2F4F39-BC81-FB4E-8D76-B691DFBCD0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9180" y="4822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9DD4CAD-BF21-7B4B-B00D-816FF6D2F996}"/>
                  </a:ext>
                </a:extLst>
              </p14:cNvPr>
              <p14:cNvContentPartPr/>
              <p14:nvPr/>
            </p14:nvContentPartPr>
            <p14:xfrm>
              <a:off x="4353180" y="492990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9DD4CAD-BF21-7B4B-B00D-816FF6D2F9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9180" y="4822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28E3D0-9F47-014F-9300-8DF2B0AD4931}"/>
                  </a:ext>
                </a:extLst>
              </p14:cNvPr>
              <p14:cNvContentPartPr/>
              <p14:nvPr/>
            </p14:nvContentPartPr>
            <p14:xfrm>
              <a:off x="4159860" y="493314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28E3D0-9F47-014F-9300-8DF2B0AD49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6220" y="482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2A97F51-35B4-5446-BFF0-F9249F77DE86}"/>
                  </a:ext>
                </a:extLst>
              </p14:cNvPr>
              <p14:cNvContentPartPr/>
              <p14:nvPr/>
            </p14:nvContentPartPr>
            <p14:xfrm>
              <a:off x="4178940" y="493314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2A97F51-35B4-5446-BFF0-F9249F77DE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940" y="482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695DADB-D42D-2740-A998-C454F663B4D5}"/>
                  </a:ext>
                </a:extLst>
              </p14:cNvPr>
              <p14:cNvContentPartPr/>
              <p14:nvPr/>
            </p14:nvContentPartPr>
            <p14:xfrm>
              <a:off x="4178940" y="493494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695DADB-D42D-2740-A998-C454F663B4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940" y="4827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5823CB-8B37-DE4A-8AA6-F4DAFD59345E}"/>
                  </a:ext>
                </a:extLst>
              </p14:cNvPr>
              <p14:cNvContentPartPr/>
              <p14:nvPr/>
            </p14:nvContentPartPr>
            <p14:xfrm>
              <a:off x="4178940" y="493494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5823CB-8B37-DE4A-8AA6-F4DAFD5934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940" y="4827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A77C9B-BE29-FD49-9A33-284D187D5707}"/>
                  </a:ext>
                </a:extLst>
              </p14:cNvPr>
              <p14:cNvContentPartPr/>
              <p14:nvPr/>
            </p14:nvContentPartPr>
            <p14:xfrm>
              <a:off x="4243020" y="493494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A77C9B-BE29-FD49-9A33-284D187D57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9380" y="4827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99AB48C-B737-9E40-979B-B30769A795EB}"/>
                  </a:ext>
                </a:extLst>
              </p14:cNvPr>
              <p14:cNvContentPartPr/>
              <p14:nvPr/>
            </p14:nvContentPartPr>
            <p14:xfrm>
              <a:off x="4252020" y="493314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99AB48C-B737-9E40-979B-B30769A795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8020" y="482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185363A-7082-114D-B6D7-BE844CBDA42E}"/>
                  </a:ext>
                </a:extLst>
              </p14:cNvPr>
              <p14:cNvContentPartPr/>
              <p14:nvPr/>
            </p14:nvContentPartPr>
            <p14:xfrm>
              <a:off x="4261020" y="493314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185363A-7082-114D-B6D7-BE844CBDA4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7020" y="482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508AAC8-C201-174D-AC94-990005361480}"/>
                  </a:ext>
                </a:extLst>
              </p14:cNvPr>
              <p14:cNvContentPartPr/>
              <p14:nvPr/>
            </p14:nvContentPartPr>
            <p14:xfrm>
              <a:off x="4261020" y="492774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508AAC8-C201-174D-AC94-9900053614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7020" y="48197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8FB57BE-B178-4741-9FFF-EBD07C0137D1}"/>
                  </a:ext>
                </a:extLst>
              </p14:cNvPr>
              <p14:cNvContentPartPr/>
              <p14:nvPr/>
            </p14:nvContentPartPr>
            <p14:xfrm>
              <a:off x="4262820" y="492774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8FB57BE-B178-4741-9FFF-EBD07C0137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8820" y="48197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EBFFD4B-957C-E045-8A0A-36480B5319C3}"/>
                  </a:ext>
                </a:extLst>
              </p14:cNvPr>
              <p14:cNvContentPartPr/>
              <p14:nvPr/>
            </p14:nvContentPartPr>
            <p14:xfrm>
              <a:off x="4262820" y="492774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EBFFD4B-957C-E045-8A0A-36480B531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8820" y="48197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1497CC-4BE9-A941-830F-84C1DC35359E}"/>
                  </a:ext>
                </a:extLst>
              </p14:cNvPr>
              <p14:cNvContentPartPr/>
              <p14:nvPr/>
            </p14:nvContentPartPr>
            <p14:xfrm>
              <a:off x="4262820" y="49277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1497CC-4BE9-A941-830F-84C1DC3535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8820" y="48197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7FEB5F2-8730-0649-8D35-E30C7E1816A4}"/>
                  </a:ext>
                </a:extLst>
              </p14:cNvPr>
              <p14:cNvContentPartPr/>
              <p14:nvPr/>
            </p14:nvContentPartPr>
            <p14:xfrm>
              <a:off x="4257420" y="492954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7FEB5F2-8730-0649-8D35-E30C7E1816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42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11ADE1A-5052-AA44-A243-68A6BF43C887}"/>
                  </a:ext>
                </a:extLst>
              </p14:cNvPr>
              <p14:cNvContentPartPr/>
              <p14:nvPr/>
            </p14:nvContentPartPr>
            <p14:xfrm>
              <a:off x="4253820" y="493314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11ADE1A-5052-AA44-A243-68A6BF43C8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9820" y="48251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8263900-A3D1-AB4E-A0E6-2C69D3755C82}"/>
                  </a:ext>
                </a:extLst>
              </p14:cNvPr>
              <p14:cNvContentPartPr/>
              <p14:nvPr/>
            </p14:nvContentPartPr>
            <p14:xfrm>
              <a:off x="4248060" y="493854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8263900-A3D1-AB4E-A0E6-2C69D3755C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4420" y="4830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25225B5-2D82-0D42-A56F-A9D4D9D52F40}"/>
                  </a:ext>
                </a:extLst>
              </p14:cNvPr>
              <p14:cNvContentPartPr/>
              <p14:nvPr/>
            </p14:nvContentPartPr>
            <p14:xfrm>
              <a:off x="4215660" y="493674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25225B5-2D82-0D42-A56F-A9D4D9D52F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2020" y="48287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BF60705-39BD-F643-85BA-869907E27A45}"/>
                  </a:ext>
                </a:extLst>
              </p14:cNvPr>
              <p14:cNvContentPartPr/>
              <p14:nvPr/>
            </p14:nvContentPartPr>
            <p14:xfrm>
              <a:off x="5784900" y="4929900"/>
              <a:ext cx="183960" cy="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BF60705-39BD-F643-85BA-869907E27A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31260" y="4822260"/>
                <a:ext cx="291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6590B6D-A3B8-1748-8C25-AA557D931D67}"/>
                  </a:ext>
                </a:extLst>
              </p14:cNvPr>
              <p14:cNvContentPartPr/>
              <p14:nvPr/>
            </p14:nvContentPartPr>
            <p14:xfrm>
              <a:off x="5974260" y="492990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6590B6D-A3B8-1748-8C25-AA557D931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0260" y="4822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4A7AAA-A4C4-284F-8C54-1C17AE4CE2CA}"/>
                  </a:ext>
                </a:extLst>
              </p14:cNvPr>
              <p14:cNvContentPartPr/>
              <p14:nvPr/>
            </p14:nvContentPartPr>
            <p14:xfrm>
              <a:off x="5977860" y="49317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54A7AAA-A4C4-284F-8C54-1C17AE4CE2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3860" y="48240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D5EF01E-ACA3-B245-B509-F2EBA46E2AEA}"/>
                  </a:ext>
                </a:extLst>
              </p14:cNvPr>
              <p14:cNvContentPartPr/>
              <p14:nvPr/>
            </p14:nvContentPartPr>
            <p14:xfrm>
              <a:off x="6000900" y="49317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D5EF01E-ACA3-B245-B509-F2EBA46E2A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6900" y="48240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9B0276C-86D5-1D4B-A23C-A54A8B95645C}"/>
                  </a:ext>
                </a:extLst>
              </p14:cNvPr>
              <p14:cNvContentPartPr/>
              <p14:nvPr/>
            </p14:nvContentPartPr>
            <p14:xfrm>
              <a:off x="6020700" y="493170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9B0276C-86D5-1D4B-A23C-A54A8B9564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6700" y="48240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5C445E0-4EA2-AA42-81EB-281D27511A86}"/>
                  </a:ext>
                </a:extLst>
              </p14:cNvPr>
              <p14:cNvContentPartPr/>
              <p14:nvPr/>
            </p14:nvContentPartPr>
            <p14:xfrm>
              <a:off x="6049140" y="492954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5C445E0-4EA2-AA42-81EB-281D27511A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514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9EE1F3A-A4A2-294B-9ABA-10C00098BA6D}"/>
                  </a:ext>
                </a:extLst>
              </p14:cNvPr>
              <p14:cNvContentPartPr/>
              <p14:nvPr/>
            </p14:nvContentPartPr>
            <p14:xfrm>
              <a:off x="6056340" y="492954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9EE1F3A-A4A2-294B-9ABA-10C00098BA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234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F7C2713-ABCB-3C46-9969-1E04FE232183}"/>
                  </a:ext>
                </a:extLst>
              </p14:cNvPr>
              <p14:cNvContentPartPr/>
              <p14:nvPr/>
            </p14:nvContentPartPr>
            <p14:xfrm>
              <a:off x="6084780" y="4929540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F7C2713-ABCB-3C46-9969-1E04FE2321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14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2BD35AD-8B59-7244-8DB2-C0E1ED573545}"/>
                  </a:ext>
                </a:extLst>
              </p14:cNvPr>
              <p14:cNvContentPartPr/>
              <p14:nvPr/>
            </p14:nvContentPartPr>
            <p14:xfrm>
              <a:off x="6088380" y="492954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2BD35AD-8B59-7244-8DB2-C0E1ED5735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474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EFF52D7-D0D9-7F48-A13A-C31B91FE47B5}"/>
                  </a:ext>
                </a:extLst>
              </p14:cNvPr>
              <p14:cNvContentPartPr/>
              <p14:nvPr/>
            </p14:nvContentPartPr>
            <p14:xfrm>
              <a:off x="6097380" y="492954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EFF52D7-D0D9-7F48-A13A-C31B91FE47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8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44C02DA-56BA-4346-8797-CD1AC8EB24AA}"/>
                  </a:ext>
                </a:extLst>
              </p14:cNvPr>
              <p14:cNvContentPartPr/>
              <p14:nvPr/>
            </p14:nvContentPartPr>
            <p14:xfrm>
              <a:off x="6102780" y="492954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44C02DA-56BA-4346-8797-CD1AC8EB24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8780" y="48215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2B5C8EF-3371-BD49-81BF-4289058F5F5D}"/>
                  </a:ext>
                </a:extLst>
              </p14:cNvPr>
              <p14:cNvContentPartPr/>
              <p14:nvPr/>
            </p14:nvContentPartPr>
            <p14:xfrm>
              <a:off x="5955180" y="494826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2B5C8EF-3371-BD49-81BF-4289058F5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180" y="4840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9D0CBA0-AE93-644F-AD6D-9E39D5DCD758}"/>
                  </a:ext>
                </a:extLst>
              </p14:cNvPr>
              <p14:cNvContentPartPr/>
              <p14:nvPr/>
            </p14:nvContentPartPr>
            <p14:xfrm>
              <a:off x="5955180" y="494646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9D0CBA0-AE93-644F-AD6D-9E39D5DCD7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180" y="4838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57A3552-57D2-7842-9DD4-BBE4E06461AE}"/>
                  </a:ext>
                </a:extLst>
              </p14:cNvPr>
              <p14:cNvContentPartPr/>
              <p14:nvPr/>
            </p14:nvContentPartPr>
            <p14:xfrm>
              <a:off x="5955180" y="4944660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57A3552-57D2-7842-9DD4-BBE4E06461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180" y="48366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7D52BF3-99F8-B040-B20C-12401FFF786A}"/>
                  </a:ext>
                </a:extLst>
              </p14:cNvPr>
              <p14:cNvContentPartPr/>
              <p14:nvPr/>
            </p14:nvContentPartPr>
            <p14:xfrm>
              <a:off x="5949780" y="4944660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7D52BF3-99F8-B040-B20C-12401FFF78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5780" y="48366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31DCAFA-6BF7-6D42-BF83-EF1A05A2DF7A}"/>
                  </a:ext>
                </a:extLst>
              </p14:cNvPr>
              <p14:cNvContentPartPr/>
              <p14:nvPr/>
            </p14:nvContentPartPr>
            <p14:xfrm>
              <a:off x="5935020" y="4948260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31DCAFA-6BF7-6D42-BF83-EF1A05A2DF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1380" y="4840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9D0DF6B-C022-CF4A-B9E9-2E923642274B}"/>
                  </a:ext>
                </a:extLst>
              </p14:cNvPr>
              <p14:cNvContentPartPr/>
              <p14:nvPr/>
            </p14:nvContentPartPr>
            <p14:xfrm>
              <a:off x="5924220" y="494826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9D0DF6B-C022-CF4A-B9E9-2E92364227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0580" y="4840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4751C48-EEC2-5E43-AED8-55F45B288752}"/>
                  </a:ext>
                </a:extLst>
              </p14:cNvPr>
              <p14:cNvContentPartPr/>
              <p14:nvPr/>
            </p14:nvContentPartPr>
            <p14:xfrm>
              <a:off x="5915220" y="494646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4751C48-EEC2-5E43-AED8-55F45B2887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1220" y="4838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2720A55-4D8B-9B42-B1E1-2EF309D0F55E}"/>
                  </a:ext>
                </a:extLst>
              </p14:cNvPr>
              <p14:cNvContentPartPr/>
              <p14:nvPr/>
            </p14:nvContentPartPr>
            <p14:xfrm>
              <a:off x="5847540" y="4937460"/>
              <a:ext cx="51480" cy="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2720A55-4D8B-9B42-B1E1-2EF309D0F55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93900" y="4829460"/>
                <a:ext cx="1591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E018B6B-7CF4-DF40-9EE9-4646977F6348}"/>
                  </a:ext>
                </a:extLst>
              </p14:cNvPr>
              <p14:cNvContentPartPr/>
              <p14:nvPr/>
            </p14:nvContentPartPr>
            <p14:xfrm>
              <a:off x="5827740" y="493494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E018B6B-7CF4-DF40-9EE9-4646977F63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4100" y="4827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DA94F61-E2C2-EB42-B192-7B80149251FB}"/>
                  </a:ext>
                </a:extLst>
              </p14:cNvPr>
              <p14:cNvContentPartPr/>
              <p14:nvPr/>
            </p14:nvContentPartPr>
            <p14:xfrm>
              <a:off x="5806140" y="4934940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DA94F61-E2C2-EB42-B192-7B80149251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2500" y="4827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B2541AF-7C5F-024A-84B0-78F99D03FC9B}"/>
                  </a:ext>
                </a:extLst>
              </p14:cNvPr>
              <p14:cNvContentPartPr/>
              <p14:nvPr/>
            </p14:nvContentPartPr>
            <p14:xfrm>
              <a:off x="5791740" y="4933140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B2541AF-7C5F-024A-84B0-78F99D03FC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7740" y="482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1D98511-D0F7-B242-A798-EE7223AE3DB4}"/>
                  </a:ext>
                </a:extLst>
              </p14:cNvPr>
              <p14:cNvContentPartPr/>
              <p14:nvPr/>
            </p14:nvContentPartPr>
            <p14:xfrm>
              <a:off x="5788140" y="4933140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1D98511-D0F7-B242-A798-EE7223AE3D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4140" y="482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5254A1E-234E-1D4E-8652-6A2C5E51A05B}"/>
                  </a:ext>
                </a:extLst>
              </p14:cNvPr>
              <p14:cNvContentPartPr/>
              <p14:nvPr/>
            </p14:nvContentPartPr>
            <p14:xfrm>
              <a:off x="5784540" y="4931340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5254A1E-234E-1D4E-8652-6A2C5E51A0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0540" y="48233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EF37E22-7159-E74F-8B0A-D0895AC3808A}"/>
                  </a:ext>
                </a:extLst>
              </p14:cNvPr>
              <p14:cNvContentPartPr/>
              <p14:nvPr/>
            </p14:nvContentPartPr>
            <p14:xfrm>
              <a:off x="5782740" y="49313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EF37E22-7159-E74F-8B0A-D0895AC380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8740" y="48233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9EA0D68-C56C-084D-8761-0228967D5628}"/>
                  </a:ext>
                </a:extLst>
              </p14:cNvPr>
              <p14:cNvContentPartPr/>
              <p14:nvPr/>
            </p14:nvContentPartPr>
            <p14:xfrm>
              <a:off x="4699140" y="554010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9EA0D68-C56C-084D-8761-0228967D56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514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3EECAF6-13EE-E84E-AF09-B8032B306916}"/>
                  </a:ext>
                </a:extLst>
              </p14:cNvPr>
              <p14:cNvContentPartPr/>
              <p14:nvPr/>
            </p14:nvContentPartPr>
            <p14:xfrm>
              <a:off x="4699140" y="5540100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3EECAF6-13EE-E84E-AF09-B8032B3069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514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0D00F88-54CB-DD42-9604-7CF63DB1E4DA}"/>
                  </a:ext>
                </a:extLst>
              </p14:cNvPr>
              <p14:cNvContentPartPr/>
              <p14:nvPr/>
            </p14:nvContentPartPr>
            <p14:xfrm>
              <a:off x="4700940" y="5540100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0D00F88-54CB-DD42-9604-7CF63DB1E4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694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44BCE7F-1C52-B84A-9C80-AC358912D4CA}"/>
                  </a:ext>
                </a:extLst>
              </p14:cNvPr>
              <p14:cNvContentPartPr/>
              <p14:nvPr/>
            </p14:nvContentPartPr>
            <p14:xfrm>
              <a:off x="4700940" y="5540100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44BCE7F-1C52-B84A-9C80-AC358912D4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694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FA63DBE-1A62-3B4A-B6BD-FDEEF75C5F5A}"/>
                  </a:ext>
                </a:extLst>
              </p14:cNvPr>
              <p14:cNvContentPartPr/>
              <p14:nvPr/>
            </p14:nvContentPartPr>
            <p14:xfrm>
              <a:off x="4708140" y="5541900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FA63DBE-1A62-3B4A-B6BD-FDEEF75C5F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414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23160C-7327-E049-A02A-3000DDAA06B0}"/>
                  </a:ext>
                </a:extLst>
              </p14:cNvPr>
              <p14:cNvContentPartPr/>
              <p14:nvPr/>
            </p14:nvContentPartPr>
            <p14:xfrm>
              <a:off x="4715340" y="5543700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23160C-7327-E049-A02A-3000DDAA06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1340" y="5435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6BE3E29-92E6-1F4F-B85C-2E0CA15A168E}"/>
                  </a:ext>
                </a:extLst>
              </p14:cNvPr>
              <p14:cNvContentPartPr/>
              <p14:nvPr/>
            </p14:nvContentPartPr>
            <p14:xfrm>
              <a:off x="4761780" y="5545500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6BE3E29-92E6-1F4F-B85C-2E0CA15A16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780" y="5437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A85408D-E985-5D47-B891-138D8B576493}"/>
                  </a:ext>
                </a:extLst>
              </p14:cNvPr>
              <p14:cNvContentPartPr/>
              <p14:nvPr/>
            </p14:nvContentPartPr>
            <p14:xfrm>
              <a:off x="4781220" y="5545500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A85408D-E985-5D47-B891-138D8B5764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7580" y="5437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955289D-6039-504D-9F14-A722C49082C5}"/>
                  </a:ext>
                </a:extLst>
              </p14:cNvPr>
              <p14:cNvContentPartPr/>
              <p14:nvPr/>
            </p14:nvContentPartPr>
            <p14:xfrm>
              <a:off x="4786620" y="5543700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955289D-6039-504D-9F14-A722C49082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2620" y="5435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8191A43-1443-794C-B742-8339D1D2AB3D}"/>
                  </a:ext>
                </a:extLst>
              </p14:cNvPr>
              <p14:cNvContentPartPr/>
              <p14:nvPr/>
            </p14:nvContentPartPr>
            <p14:xfrm>
              <a:off x="4792020" y="554370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8191A43-1443-794C-B742-8339D1D2AB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8020" y="5435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F11E794-8156-904D-9CAD-8734DBC1A8A9}"/>
                  </a:ext>
                </a:extLst>
              </p14:cNvPr>
              <p14:cNvContentPartPr/>
              <p14:nvPr/>
            </p14:nvContentPartPr>
            <p14:xfrm>
              <a:off x="4802820" y="5541900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F11E794-8156-904D-9CAD-8734DBC1A8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882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AF7E1DC-D46B-6940-B2DF-24037F30F32A}"/>
                  </a:ext>
                </a:extLst>
              </p14:cNvPr>
              <p14:cNvContentPartPr/>
              <p14:nvPr/>
            </p14:nvContentPartPr>
            <p14:xfrm>
              <a:off x="4813260" y="5540100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AF7E1DC-D46B-6940-B2DF-24037F30F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962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9548BCE-0C15-4C46-9A5B-CF695F76C7A7}"/>
                  </a:ext>
                </a:extLst>
              </p14:cNvPr>
              <p14:cNvContentPartPr/>
              <p14:nvPr/>
            </p14:nvContentPartPr>
            <p14:xfrm>
              <a:off x="4825860" y="5540100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9548BCE-0C15-4C46-9A5B-CF695F76C7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222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B3DAECF-BFF7-BB4D-A655-E76A1490D7EC}"/>
                  </a:ext>
                </a:extLst>
              </p14:cNvPr>
              <p14:cNvContentPartPr/>
              <p14:nvPr/>
            </p14:nvContentPartPr>
            <p14:xfrm>
              <a:off x="4838460" y="5540100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B3DAECF-BFF7-BB4D-A655-E76A1490D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4460" y="5432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1A7F7C1-2600-8048-901D-B15C0F0483D0}"/>
                  </a:ext>
                </a:extLst>
              </p14:cNvPr>
              <p14:cNvContentPartPr/>
              <p14:nvPr/>
            </p14:nvContentPartPr>
            <p14:xfrm>
              <a:off x="4852860" y="5541900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1A7F7C1-2600-8048-901D-B15C0F0483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886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F0EFAC1-6967-8141-B3DE-08D3D8C7379B}"/>
                  </a:ext>
                </a:extLst>
              </p14:cNvPr>
              <p14:cNvContentPartPr/>
              <p14:nvPr/>
            </p14:nvContentPartPr>
            <p14:xfrm>
              <a:off x="4863300" y="5541900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F0EFAC1-6967-8141-B3DE-08D3D8C737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966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F530C59-1171-CD4C-B325-73F08DDC2A11}"/>
                  </a:ext>
                </a:extLst>
              </p14:cNvPr>
              <p14:cNvContentPartPr/>
              <p14:nvPr/>
            </p14:nvContentPartPr>
            <p14:xfrm>
              <a:off x="4884900" y="5541900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F530C59-1171-CD4C-B325-73F08DDC2A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090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E771F75-34BF-814C-AAE0-8AAB816C47C2}"/>
                  </a:ext>
                </a:extLst>
              </p14:cNvPr>
              <p14:cNvContentPartPr/>
              <p14:nvPr/>
            </p14:nvContentPartPr>
            <p14:xfrm>
              <a:off x="4895700" y="5541900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E771F75-34BF-814C-AAE0-8AAB816C47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170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7F09C60-BF5F-EE49-BF4F-CE252B45D26C}"/>
                  </a:ext>
                </a:extLst>
              </p14:cNvPr>
              <p14:cNvContentPartPr/>
              <p14:nvPr/>
            </p14:nvContentPartPr>
            <p14:xfrm>
              <a:off x="4900740" y="5541900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7F09C60-BF5F-EE49-BF4F-CE252B45D2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710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BC8B71B-4ECC-2744-BF89-B4D856A83DF3}"/>
                  </a:ext>
                </a:extLst>
              </p14:cNvPr>
              <p14:cNvContentPartPr/>
              <p14:nvPr/>
            </p14:nvContentPartPr>
            <p14:xfrm>
              <a:off x="4909740" y="5543700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BC8B71B-4ECC-2744-BF89-B4D856A83D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6100" y="5435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DB1D590-3A23-7847-A88D-4304CCFFBD3A}"/>
                  </a:ext>
                </a:extLst>
              </p14:cNvPr>
              <p14:cNvContentPartPr/>
              <p14:nvPr/>
            </p14:nvContentPartPr>
            <p14:xfrm>
              <a:off x="4915140" y="5543700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DB1D590-3A23-7847-A88D-4304CCFFB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1500" y="5435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DEFFBAF-03CD-AB4F-9065-55415D9959AF}"/>
                  </a:ext>
                </a:extLst>
              </p14:cNvPr>
              <p14:cNvContentPartPr/>
              <p14:nvPr/>
            </p14:nvContentPartPr>
            <p14:xfrm>
              <a:off x="4925940" y="5541900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DEFFBAF-03CD-AB4F-9065-55415D9959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194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BB9331D-4171-2547-8CEE-6107D2BABB80}"/>
                  </a:ext>
                </a:extLst>
              </p14:cNvPr>
              <p14:cNvContentPartPr/>
              <p14:nvPr/>
            </p14:nvContentPartPr>
            <p14:xfrm>
              <a:off x="4931340" y="5541900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BB9331D-4171-2547-8CEE-6107D2BABB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734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3F961F8-CA9A-A547-8462-1F708606F74B}"/>
                  </a:ext>
                </a:extLst>
              </p14:cNvPr>
              <p14:cNvContentPartPr/>
              <p14:nvPr/>
            </p14:nvContentPartPr>
            <p14:xfrm>
              <a:off x="4940340" y="5541900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3F961F8-CA9A-A547-8462-1F708606F7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6340" y="5433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BA08B73-56B4-F64D-A9F3-B72081B9BDFD}"/>
                  </a:ext>
                </a:extLst>
              </p14:cNvPr>
              <p14:cNvContentPartPr/>
              <p14:nvPr/>
            </p14:nvContentPartPr>
            <p14:xfrm>
              <a:off x="5582940" y="5531820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BA08B73-56B4-F64D-A9F3-B72081B9BD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300" y="542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A393C22-5265-FD4E-8510-77D408249536}"/>
                  </a:ext>
                </a:extLst>
              </p14:cNvPr>
              <p14:cNvContentPartPr/>
              <p14:nvPr/>
            </p14:nvContentPartPr>
            <p14:xfrm>
              <a:off x="5582940" y="5531820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A393C22-5265-FD4E-8510-77D4082495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300" y="542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4E0539-71FB-5C41-A0C2-43896873989F}"/>
                  </a:ext>
                </a:extLst>
              </p14:cNvPr>
              <p14:cNvContentPartPr/>
              <p14:nvPr/>
            </p14:nvContentPartPr>
            <p14:xfrm>
              <a:off x="5582940" y="5531820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4E0539-71FB-5C41-A0C2-4389687398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300" y="542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D2433F0-D19F-1A42-83B8-0320FA62D269}"/>
                  </a:ext>
                </a:extLst>
              </p14:cNvPr>
              <p14:cNvContentPartPr/>
              <p14:nvPr/>
            </p14:nvContentPartPr>
            <p14:xfrm>
              <a:off x="5582940" y="5531820"/>
              <a:ext cx="36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D2433F0-D19F-1A42-83B8-0320FA62D2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300" y="542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8798668-AC09-6C48-92D6-7205F9C2FF89}"/>
                  </a:ext>
                </a:extLst>
              </p14:cNvPr>
              <p14:cNvContentPartPr/>
              <p14:nvPr/>
            </p14:nvContentPartPr>
            <p14:xfrm>
              <a:off x="5582940" y="5531820"/>
              <a:ext cx="360" cy="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8798668-AC09-6C48-92D6-7205F9C2FF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300" y="542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C0E619-6857-144B-916C-CFA0AB8758D5}"/>
                  </a:ext>
                </a:extLst>
              </p14:cNvPr>
              <p14:cNvContentPartPr/>
              <p14:nvPr/>
            </p14:nvContentPartPr>
            <p14:xfrm>
              <a:off x="5582940" y="5531820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C0E619-6857-144B-916C-CFA0AB8758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300" y="542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19F702F-606C-1B4C-BC21-52A304C2239A}"/>
                  </a:ext>
                </a:extLst>
              </p14:cNvPr>
              <p14:cNvContentPartPr/>
              <p14:nvPr/>
            </p14:nvContentPartPr>
            <p14:xfrm>
              <a:off x="5449740" y="5536500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19F702F-606C-1B4C-BC21-52A304C223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6100" y="5428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986578-4697-AA4D-B4A2-DA8DAE19E9BD}"/>
                  </a:ext>
                </a:extLst>
              </p14:cNvPr>
              <p14:cNvContentPartPr/>
              <p14:nvPr/>
            </p14:nvContentPartPr>
            <p14:xfrm>
              <a:off x="5449740" y="5536500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986578-4697-AA4D-B4A2-DA8DAE19E9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6100" y="5428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BED2D4B-D8F1-214B-B317-AB2B84460604}"/>
                  </a:ext>
                </a:extLst>
              </p14:cNvPr>
              <p14:cNvContentPartPr/>
              <p14:nvPr/>
            </p14:nvContentPartPr>
            <p14:xfrm>
              <a:off x="5449740" y="5536500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BED2D4B-D8F1-214B-B317-AB2B84460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6100" y="5428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32B0D45-F050-0A41-A034-558E81BA6418}"/>
                  </a:ext>
                </a:extLst>
              </p14:cNvPr>
              <p14:cNvContentPartPr/>
              <p14:nvPr/>
            </p14:nvContentPartPr>
            <p14:xfrm>
              <a:off x="5449740" y="5536500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32B0D45-F050-0A41-A034-558E81BA64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6100" y="5428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B6DE754-128D-D449-B369-74424CC0BC7C}"/>
                  </a:ext>
                </a:extLst>
              </p14:cNvPr>
              <p14:cNvContentPartPr/>
              <p14:nvPr/>
            </p14:nvContentPartPr>
            <p14:xfrm>
              <a:off x="5449740" y="5536500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B6DE754-128D-D449-B369-74424CC0BC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6100" y="5428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B2D6653-9D78-064F-ADA1-DF4A20BCDE3C}"/>
                  </a:ext>
                </a:extLst>
              </p14:cNvPr>
              <p14:cNvContentPartPr/>
              <p14:nvPr/>
            </p14:nvContentPartPr>
            <p14:xfrm>
              <a:off x="5726940" y="5542620"/>
              <a:ext cx="2340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B2D6653-9D78-064F-ADA1-DF4A20BCDE3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72940" y="5434620"/>
                <a:ext cx="131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2EDD684-5EA4-C64C-80A1-DF4F4381F65A}"/>
                  </a:ext>
                </a:extLst>
              </p14:cNvPr>
              <p14:cNvContentPartPr/>
              <p14:nvPr/>
            </p14:nvContentPartPr>
            <p14:xfrm>
              <a:off x="5700300" y="5545860"/>
              <a:ext cx="36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2EDD684-5EA4-C64C-80A1-DF4F4381F6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660" y="54382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C07B6B6-65A9-5345-B432-F7BDA727D0FC}"/>
                  </a:ext>
                </a:extLst>
              </p14:cNvPr>
              <p14:cNvContentPartPr/>
              <p14:nvPr/>
            </p14:nvContentPartPr>
            <p14:xfrm>
              <a:off x="5656380" y="5550180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C07B6B6-65A9-5345-B432-F7BDA727D0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2740" y="54421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98B4601-FA51-AB40-BE35-79F857745E42}"/>
                  </a:ext>
                </a:extLst>
              </p14:cNvPr>
              <p14:cNvContentPartPr/>
              <p14:nvPr/>
            </p14:nvContentPartPr>
            <p14:xfrm>
              <a:off x="5654580" y="555018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98B4601-FA51-AB40-BE35-79F857745E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0580" y="54421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47705EC-931C-324C-A5C6-B90A7160D68E}"/>
                  </a:ext>
                </a:extLst>
              </p14:cNvPr>
              <p14:cNvContentPartPr/>
              <p14:nvPr/>
            </p14:nvContentPartPr>
            <p14:xfrm>
              <a:off x="5654580" y="5548380"/>
              <a:ext cx="28800" cy="2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47705EC-931C-324C-A5C6-B90A7160D68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600580" y="5440380"/>
                <a:ext cx="136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132C24B-2EE4-FD43-93CC-F028B097A9EF}"/>
                  </a:ext>
                </a:extLst>
              </p14:cNvPr>
              <p14:cNvContentPartPr/>
              <p14:nvPr/>
            </p14:nvContentPartPr>
            <p14:xfrm>
              <a:off x="5688420" y="5548380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132C24B-2EE4-FD43-93CC-F028B097A9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4780" y="54403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35A6739-DAE5-D74F-964E-E3A3C8964E95}"/>
                  </a:ext>
                </a:extLst>
              </p14:cNvPr>
              <p14:cNvContentPartPr/>
              <p14:nvPr/>
            </p14:nvContentPartPr>
            <p14:xfrm>
              <a:off x="5697420" y="5548380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35A6739-DAE5-D74F-964E-E3A3C8964E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3780" y="54403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4D6A061-2E7B-9C4C-A9DD-F05A53EDC43C}"/>
                  </a:ext>
                </a:extLst>
              </p14:cNvPr>
              <p14:cNvContentPartPr/>
              <p14:nvPr/>
            </p14:nvContentPartPr>
            <p14:xfrm>
              <a:off x="6183780" y="5551620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4D6A061-2E7B-9C4C-A9DD-F05A53EDC4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780" y="544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A5F234F-3C09-234F-A33C-0DBC01166CDF}"/>
                  </a:ext>
                </a:extLst>
              </p14:cNvPr>
              <p14:cNvContentPartPr/>
              <p14:nvPr/>
            </p14:nvContentPartPr>
            <p14:xfrm>
              <a:off x="6183780" y="5551620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A5F234F-3C09-234F-A33C-0DBC01166C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780" y="544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00F67FF-9A72-8E47-9608-0DEB607F17BD}"/>
                  </a:ext>
                </a:extLst>
              </p14:cNvPr>
              <p14:cNvContentPartPr/>
              <p14:nvPr/>
            </p14:nvContentPartPr>
            <p14:xfrm>
              <a:off x="6183780" y="5551620"/>
              <a:ext cx="360" cy="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00F67FF-9A72-8E47-9608-0DEB607F17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780" y="544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FAF3FD2-12EB-FC44-B754-B2D43923F5D9}"/>
                  </a:ext>
                </a:extLst>
              </p14:cNvPr>
              <p14:cNvContentPartPr/>
              <p14:nvPr/>
            </p14:nvContentPartPr>
            <p14:xfrm>
              <a:off x="6183780" y="5551620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FAF3FD2-12EB-FC44-B754-B2D43923F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780" y="544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D636BDF-083A-7540-8E2A-3863A8E8EDA4}"/>
                  </a:ext>
                </a:extLst>
              </p14:cNvPr>
              <p14:cNvContentPartPr/>
              <p14:nvPr/>
            </p14:nvContentPartPr>
            <p14:xfrm>
              <a:off x="6183780" y="5551620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D636BDF-083A-7540-8E2A-3863A8E8ED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780" y="544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BF0EDFC-8078-5344-9D4E-0AEFEFA40A95}"/>
                  </a:ext>
                </a:extLst>
              </p14:cNvPr>
              <p14:cNvContentPartPr/>
              <p14:nvPr/>
            </p14:nvContentPartPr>
            <p14:xfrm>
              <a:off x="6367740" y="5561700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BF0EDFC-8078-5344-9D4E-0AEFEFA40A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3740" y="54540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8D1D6C-9358-8140-9B8A-A18524CF8C8F}"/>
                  </a:ext>
                </a:extLst>
              </p14:cNvPr>
              <p14:cNvContentPartPr/>
              <p14:nvPr/>
            </p14:nvContentPartPr>
            <p14:xfrm>
              <a:off x="6365940" y="5561700"/>
              <a:ext cx="360" cy="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8D1D6C-9358-8140-9B8A-A18524CF8C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1940" y="54540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CDEE6F8-20D2-BE47-A9A3-7554131CD559}"/>
                  </a:ext>
                </a:extLst>
              </p14:cNvPr>
              <p14:cNvContentPartPr/>
              <p14:nvPr/>
            </p14:nvContentPartPr>
            <p14:xfrm>
              <a:off x="6349380" y="5565300"/>
              <a:ext cx="360" cy="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CDEE6F8-20D2-BE47-A9A3-7554131CD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5740" y="5457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B2D4050-FE81-A841-A513-6B375FC8C280}"/>
                  </a:ext>
                </a:extLst>
              </p14:cNvPr>
              <p14:cNvContentPartPr/>
              <p14:nvPr/>
            </p14:nvContentPartPr>
            <p14:xfrm>
              <a:off x="6338580" y="5567100"/>
              <a:ext cx="3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B2D4050-FE81-A841-A513-6B375FC8C2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4940" y="5459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2E69908-AFAE-854A-85AA-676B36D4AF05}"/>
                  </a:ext>
                </a:extLst>
              </p14:cNvPr>
              <p14:cNvContentPartPr/>
              <p14:nvPr/>
            </p14:nvContentPartPr>
            <p14:xfrm>
              <a:off x="6331380" y="5567100"/>
              <a:ext cx="360" cy="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2E69908-AFAE-854A-85AA-676B36D4AF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7380" y="5459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C886897-3172-CD4C-BFA7-E851FFEEA12D}"/>
                  </a:ext>
                </a:extLst>
              </p14:cNvPr>
              <p14:cNvContentPartPr/>
              <p14:nvPr/>
            </p14:nvContentPartPr>
            <p14:xfrm>
              <a:off x="6320580" y="5567100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C886897-3172-CD4C-BFA7-E851FFEEA1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6580" y="5459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2B628C5-FD20-134C-AEE6-BB08E246FB21}"/>
                  </a:ext>
                </a:extLst>
              </p14:cNvPr>
              <p14:cNvContentPartPr/>
              <p14:nvPr/>
            </p14:nvContentPartPr>
            <p14:xfrm>
              <a:off x="6320580" y="5567100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2B628C5-FD20-134C-AEE6-BB08E246FB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6580" y="5459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FFAEF59-7DF0-494E-88AC-5A995E064257}"/>
                  </a:ext>
                </a:extLst>
              </p14:cNvPr>
              <p14:cNvContentPartPr/>
              <p14:nvPr/>
            </p14:nvContentPartPr>
            <p14:xfrm>
              <a:off x="6320580" y="5567100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FFAEF59-7DF0-494E-88AC-5A995E0642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6580" y="5459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7806B91-3D6B-5046-8120-735ECD001849}"/>
                  </a:ext>
                </a:extLst>
              </p14:cNvPr>
              <p14:cNvContentPartPr/>
              <p14:nvPr/>
            </p14:nvContentPartPr>
            <p14:xfrm>
              <a:off x="6311580" y="5568900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7806B91-3D6B-5046-8120-735ECD0018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7580" y="54609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2EE096F-09DB-3D40-86E7-84423B7DB9BE}"/>
                  </a:ext>
                </a:extLst>
              </p14:cNvPr>
              <p14:cNvContentPartPr/>
              <p14:nvPr/>
            </p14:nvContentPartPr>
            <p14:xfrm>
              <a:off x="6437940" y="5563140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2EE096F-09DB-3D40-86E7-84423B7DB9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3940" y="545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0F714D-B5E0-4C4B-8102-A352A874BF76}"/>
                  </a:ext>
                </a:extLst>
              </p14:cNvPr>
              <p14:cNvContentPartPr/>
              <p14:nvPr/>
            </p14:nvContentPartPr>
            <p14:xfrm>
              <a:off x="6437940" y="5563140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0F714D-B5E0-4C4B-8102-A352A874B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3940" y="545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0194654-FD35-B44A-AE2C-7666409FDA72}"/>
                  </a:ext>
                </a:extLst>
              </p14:cNvPr>
              <p14:cNvContentPartPr/>
              <p14:nvPr/>
            </p14:nvContentPartPr>
            <p14:xfrm>
              <a:off x="6437940" y="5563140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0194654-FD35-B44A-AE2C-7666409FDA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3940" y="545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773D501-8F1C-EE43-908C-496AE40AE6E1}"/>
                  </a:ext>
                </a:extLst>
              </p14:cNvPr>
              <p14:cNvContentPartPr/>
              <p14:nvPr/>
            </p14:nvContentPartPr>
            <p14:xfrm>
              <a:off x="6437940" y="5563140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773D501-8F1C-EE43-908C-496AE40AE6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3940" y="545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7252644-AC8F-214F-A729-82A7EBF5E644}"/>
                  </a:ext>
                </a:extLst>
              </p14:cNvPr>
              <p14:cNvContentPartPr/>
              <p14:nvPr/>
            </p14:nvContentPartPr>
            <p14:xfrm>
              <a:off x="6436140" y="5563140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7252644-AC8F-214F-A729-82A7EBF5E6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2140" y="54555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01F65B7-4067-DD49-82CA-2CBA2268E4E2}"/>
                  </a:ext>
                </a:extLst>
              </p14:cNvPr>
              <p14:cNvContentPartPr/>
              <p14:nvPr/>
            </p14:nvContentPartPr>
            <p14:xfrm>
              <a:off x="6845820" y="5557740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01F65B7-4067-DD49-82CA-2CBA2268E4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2180" y="5450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EDCB684-38B9-CA45-8CFB-DD6CB852E172}"/>
                  </a:ext>
                </a:extLst>
              </p14:cNvPr>
              <p14:cNvContentPartPr/>
              <p14:nvPr/>
            </p14:nvContentPartPr>
            <p14:xfrm>
              <a:off x="6845820" y="5557740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EDCB684-38B9-CA45-8CFB-DD6CB852E1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2180" y="5450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42CB87E-551A-D044-9198-4BE54406E0ED}"/>
                  </a:ext>
                </a:extLst>
              </p14:cNvPr>
              <p14:cNvContentPartPr/>
              <p14:nvPr/>
            </p14:nvContentPartPr>
            <p14:xfrm>
              <a:off x="6851220" y="5557740"/>
              <a:ext cx="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42CB87E-551A-D044-9198-4BE54406E0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7220" y="5450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130701F-FA46-C94C-A865-91500D401C62}"/>
                  </a:ext>
                </a:extLst>
              </p14:cNvPr>
              <p14:cNvContentPartPr/>
              <p14:nvPr/>
            </p14:nvContentPartPr>
            <p14:xfrm>
              <a:off x="6851220" y="5557740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130701F-FA46-C94C-A865-91500D401C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7220" y="5450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988C8B7-58D6-F24B-ABEB-16DC9461B353}"/>
                  </a:ext>
                </a:extLst>
              </p14:cNvPr>
              <p14:cNvContentPartPr/>
              <p14:nvPr/>
            </p14:nvContentPartPr>
            <p14:xfrm>
              <a:off x="6851220" y="5557740"/>
              <a:ext cx="360" cy="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988C8B7-58D6-F24B-ABEB-16DC9461B3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7220" y="5450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258D693-2BCF-B340-B2B3-1AF097FD7871}"/>
                  </a:ext>
                </a:extLst>
              </p14:cNvPr>
              <p14:cNvContentPartPr/>
              <p14:nvPr/>
            </p14:nvContentPartPr>
            <p14:xfrm>
              <a:off x="6851220" y="5557740"/>
              <a:ext cx="360" cy="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258D693-2BCF-B340-B2B3-1AF097FD78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7220" y="5450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DE26266-8F42-714B-9730-D43A6062D278}"/>
                  </a:ext>
                </a:extLst>
              </p14:cNvPr>
              <p14:cNvContentPartPr/>
              <p14:nvPr/>
            </p14:nvContentPartPr>
            <p14:xfrm>
              <a:off x="6982620" y="5567100"/>
              <a:ext cx="360" cy="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DE26266-8F42-714B-9730-D43A6062D2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8620" y="5459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BFC10DC-D77C-DC45-B1D9-C40C84AE7046}"/>
                  </a:ext>
                </a:extLst>
              </p14:cNvPr>
              <p14:cNvContentPartPr/>
              <p14:nvPr/>
            </p14:nvContentPartPr>
            <p14:xfrm>
              <a:off x="6982620" y="5567100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BFC10DC-D77C-DC45-B1D9-C40C84AE70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8620" y="5459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A0ADDE4-0515-D04C-A8BE-40BA31CD8309}"/>
                  </a:ext>
                </a:extLst>
              </p14:cNvPr>
              <p14:cNvContentPartPr/>
              <p14:nvPr/>
            </p14:nvContentPartPr>
            <p14:xfrm>
              <a:off x="6982620" y="5567100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A0ADDE4-0515-D04C-A8BE-40BA31CD83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8620" y="5459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6797A1A-D2FA-F842-AE7A-CD01D2FA0009}"/>
                  </a:ext>
                </a:extLst>
              </p14:cNvPr>
              <p14:cNvContentPartPr/>
              <p14:nvPr/>
            </p14:nvContentPartPr>
            <p14:xfrm>
              <a:off x="6982620" y="5567100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6797A1A-D2FA-F842-AE7A-CD01D2FA00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8620" y="5459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DC8762E-5C66-FF44-A563-691ACBEF5240}"/>
                  </a:ext>
                </a:extLst>
              </p14:cNvPr>
              <p14:cNvContentPartPr/>
              <p14:nvPr/>
            </p14:nvContentPartPr>
            <p14:xfrm>
              <a:off x="6982620" y="5567100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DC8762E-5C66-FF44-A563-691ACBEF52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8620" y="54594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3A5DA9D-E4C2-CE4D-ADD2-6D5725FEF022}"/>
                  </a:ext>
                </a:extLst>
              </p14:cNvPr>
              <p14:cNvContentPartPr/>
              <p14:nvPr/>
            </p14:nvContentPartPr>
            <p14:xfrm>
              <a:off x="7126260" y="5568900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3A5DA9D-E4C2-CE4D-ADD2-6D5725FEF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2620" y="54612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036D4ED-1022-E247-B3CD-883A83EE4423}"/>
                  </a:ext>
                </a:extLst>
              </p14:cNvPr>
              <p14:cNvContentPartPr/>
              <p14:nvPr/>
            </p14:nvContentPartPr>
            <p14:xfrm>
              <a:off x="7128060" y="5570700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036D4ED-1022-E247-B3CD-883A83EE44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4420" y="54630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D33E1B9-9873-4E4E-B878-3DB27832BB27}"/>
                  </a:ext>
                </a:extLst>
              </p14:cNvPr>
              <p14:cNvContentPartPr/>
              <p14:nvPr/>
            </p14:nvContentPartPr>
            <p14:xfrm>
              <a:off x="7124460" y="5574300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D33E1B9-9873-4E4E-B878-3DB27832BB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0820" y="54666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719E516-87AB-AE46-BD75-7A773132F93A}"/>
                  </a:ext>
                </a:extLst>
              </p14:cNvPr>
              <p14:cNvContentPartPr/>
              <p14:nvPr/>
            </p14:nvContentPartPr>
            <p14:xfrm>
              <a:off x="7124460" y="5574300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719E516-87AB-AE46-BD75-7A773132F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0820" y="54666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A2BD28-9513-614E-B1AF-CA2AE1FB7C4B}"/>
                  </a:ext>
                </a:extLst>
              </p14:cNvPr>
              <p14:cNvContentPartPr/>
              <p14:nvPr/>
            </p14:nvContentPartPr>
            <p14:xfrm>
              <a:off x="7074420" y="5552340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A2BD28-9513-614E-B1AF-CA2AE1FB7C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420" y="5444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7C6A811-8362-B74C-9066-72AAFCC52BB5}"/>
                  </a:ext>
                </a:extLst>
              </p14:cNvPr>
              <p14:cNvContentPartPr/>
              <p14:nvPr/>
            </p14:nvContentPartPr>
            <p14:xfrm>
              <a:off x="7072260" y="5552340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7C6A811-8362-B74C-9066-72AAFCC52B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8620" y="5444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E95B99-5D71-7A4B-A5DA-BE65DACA40BD}"/>
                  </a:ext>
                </a:extLst>
              </p14:cNvPr>
              <p14:cNvContentPartPr/>
              <p14:nvPr/>
            </p14:nvContentPartPr>
            <p14:xfrm>
              <a:off x="7070460" y="5552340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E95B99-5D71-7A4B-A5DA-BE65DACA40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6820" y="54447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F3239F-293D-CD48-A9D1-806EE5E68DA0}"/>
                  </a:ext>
                </a:extLst>
              </p:cNvPr>
              <p:cNvSpPr txBox="1"/>
              <p:nvPr/>
            </p:nvSpPr>
            <p:spPr>
              <a:xfrm>
                <a:off x="4100381" y="4812007"/>
                <a:ext cx="614340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BG" sz="1200" dirty="0">
                  <a:solidFill>
                    <a:srgbClr val="80018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F3239F-293D-CD48-A9D1-806EE5E68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81" y="4812007"/>
                <a:ext cx="614340" cy="184666"/>
              </a:xfrm>
              <a:prstGeom prst="rect">
                <a:avLst/>
              </a:prstGeom>
              <a:blipFill>
                <a:blip r:embed="rId148"/>
                <a:stretch>
                  <a:fillRect l="-6122" b="-13333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DA08633-B66D-DB4A-BB8E-976C1E4D52E0}"/>
                  </a:ext>
                </a:extLst>
              </p:cNvPr>
              <p:cNvSpPr txBox="1"/>
              <p:nvPr/>
            </p:nvSpPr>
            <p:spPr>
              <a:xfrm>
                <a:off x="4549470" y="5439487"/>
                <a:ext cx="614340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BG" sz="1200" dirty="0">
                  <a:solidFill>
                    <a:srgbClr val="80018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DA08633-B66D-DB4A-BB8E-976C1E4D5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70" y="5439487"/>
                <a:ext cx="614340" cy="184666"/>
              </a:xfrm>
              <a:prstGeom prst="rect">
                <a:avLst/>
              </a:prstGeom>
              <a:blipFill>
                <a:blip r:embed="rId149"/>
                <a:stretch>
                  <a:fillRect l="-4000" b="-6250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7E85836-6BBB-E348-A5D7-EF2480764DCC}"/>
                  </a:ext>
                </a:extLst>
              </p:cNvPr>
              <p:cNvSpPr txBox="1"/>
              <p:nvPr/>
            </p:nvSpPr>
            <p:spPr>
              <a:xfrm>
                <a:off x="5312820" y="5439487"/>
                <a:ext cx="614340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BG" sz="1200" dirty="0">
                  <a:solidFill>
                    <a:srgbClr val="800180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7E85836-6BBB-E348-A5D7-EF248076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20" y="5439487"/>
                <a:ext cx="614340" cy="184666"/>
              </a:xfrm>
              <a:prstGeom prst="rect">
                <a:avLst/>
              </a:prstGeom>
              <a:blipFill>
                <a:blip r:embed="rId150"/>
                <a:stretch>
                  <a:fillRect l="-4000" b="-6250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25CE7F-67AA-5A4C-ACF8-9C732CAE35DE}"/>
                  </a:ext>
                </a:extLst>
              </p:cNvPr>
              <p:cNvSpPr txBox="1"/>
              <p:nvPr/>
            </p:nvSpPr>
            <p:spPr>
              <a:xfrm>
                <a:off x="5654580" y="4835407"/>
                <a:ext cx="614340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BG" sz="1200" dirty="0">
                  <a:solidFill>
                    <a:srgbClr val="800180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25CE7F-67AA-5A4C-ACF8-9C732CAE3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580" y="4835407"/>
                <a:ext cx="614340" cy="184666"/>
              </a:xfrm>
              <a:prstGeom prst="rect">
                <a:avLst/>
              </a:prstGeom>
              <a:blipFill>
                <a:blip r:embed="rId151"/>
                <a:stretch>
                  <a:fillRect l="-4000" b="-13333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B835AF8-C627-2342-A11F-68B1DEABEB84}"/>
                  </a:ext>
                </a:extLst>
              </p:cNvPr>
              <p:cNvSpPr txBox="1"/>
              <p:nvPr/>
            </p:nvSpPr>
            <p:spPr>
              <a:xfrm>
                <a:off x="6067920" y="5439487"/>
                <a:ext cx="614340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BG" sz="1200" dirty="0">
                  <a:solidFill>
                    <a:srgbClr val="800180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B835AF8-C627-2342-A11F-68B1DEABE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20" y="5439487"/>
                <a:ext cx="614340" cy="184666"/>
              </a:xfrm>
              <a:prstGeom prst="rect">
                <a:avLst/>
              </a:prstGeom>
              <a:blipFill>
                <a:blip r:embed="rId152"/>
                <a:stretch>
                  <a:fillRect l="-6122" b="-6250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DE9C355-CD9F-834B-B9C6-6F59FC76A530}"/>
                  </a:ext>
                </a:extLst>
              </p:cNvPr>
              <p:cNvSpPr txBox="1"/>
              <p:nvPr/>
            </p:nvSpPr>
            <p:spPr>
              <a:xfrm>
                <a:off x="6736121" y="5439487"/>
                <a:ext cx="614340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8001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8001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BG" sz="1200" dirty="0">
                  <a:solidFill>
                    <a:srgbClr val="800180"/>
                  </a:solidFill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DE9C355-CD9F-834B-B9C6-6F59FC76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121" y="5439487"/>
                <a:ext cx="614340" cy="184666"/>
              </a:xfrm>
              <a:prstGeom prst="rect">
                <a:avLst/>
              </a:prstGeom>
              <a:blipFill>
                <a:blip r:embed="rId153"/>
                <a:stretch>
                  <a:fillRect l="-4000" b="-6250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0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9FF9-39C8-934A-AEED-9082DE79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Best possible computation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6FCAE-D997-3449-BAAB-5EAEF29BD16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G" dirty="0"/>
              <a:t>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9AC4FB3-DB9D-3D44-9878-511078A148A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33"/>
                    </a:solidFill>
                  </a:rPr>
                  <a:t>The best we can do is to have a </a:t>
                </a:r>
                <a:r>
                  <a:rPr lang="en-US" b="1" dirty="0">
                    <a:solidFill>
                      <a:srgbClr val="333333"/>
                    </a:solidFill>
                  </a:rPr>
                  <a:t>complete perfectly balanced binary tree.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33"/>
                    </a:solidFill>
                  </a:rPr>
                  <a:t>Each node will have exactly two child nodes.</a:t>
                </a:r>
                <a:endParaRPr lang="en-B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The height of this three will also be the number of comparisons we need to perform to sort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The tree height can not be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B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It can be proven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G" dirty="0"/>
                  <a:t>As a consequence – no comparison sort algorithm can do better than that.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9AC4FB3-DB9D-3D44-9878-511078A14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-1" y="1600200"/>
                <a:ext cx="12188826" cy="4572000"/>
              </a:xfrm>
              <a:blipFill>
                <a:blip r:embed="rId2"/>
                <a:stretch>
                  <a:fillRect t="-1385"/>
                </a:stretch>
              </a:blipFill>
            </p:spPr>
            <p:txBody>
              <a:bodyPr/>
              <a:lstStyle/>
              <a:p>
                <a:r>
                  <a:rPr lang="en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2" id="{7AA35270-638F-0441-9980-EE4FEAB47F49}" vid="{A3C7D576-F9E1-F945-BBEF-D4056CD29AB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1869</Words>
  <Application>Microsoft Macintosh PowerPoint</Application>
  <PresentationFormat>Custom</PresentationFormat>
  <Paragraphs>219</Paragraphs>
  <Slides>38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Cambria Math</vt:lpstr>
      <vt:lpstr>Camphor Std</vt:lpstr>
      <vt:lpstr>Metropolis</vt:lpstr>
      <vt:lpstr>Metropolis Light</vt:lpstr>
      <vt:lpstr>Open Sans</vt:lpstr>
      <vt:lpstr>VMware_white_16x9</vt:lpstr>
      <vt:lpstr>Algorithms</vt:lpstr>
      <vt:lpstr>PowerPoint Presentation</vt:lpstr>
      <vt:lpstr>What is sorting?</vt:lpstr>
      <vt:lpstr>What is sorting?</vt:lpstr>
      <vt:lpstr>Stable sorting</vt:lpstr>
      <vt:lpstr>Comparison sort algorithms</vt:lpstr>
      <vt:lpstr>What is comparison sort algorithm</vt:lpstr>
      <vt:lpstr>Best possible computation complexity</vt:lpstr>
      <vt:lpstr>Best possible computation complexity</vt:lpstr>
      <vt:lpstr>Quadratic algorithms</vt:lpstr>
      <vt:lpstr>Bubble sort</vt:lpstr>
      <vt:lpstr>Bubble sort</vt:lpstr>
      <vt:lpstr>Selection sort</vt:lpstr>
      <vt:lpstr>Inserion sort</vt:lpstr>
      <vt:lpstr>Exercise</vt:lpstr>
      <vt:lpstr>BREAK</vt:lpstr>
      <vt:lpstr>Better algorithms</vt:lpstr>
      <vt:lpstr>Merge sort</vt:lpstr>
      <vt:lpstr>Merge sort</vt:lpstr>
      <vt:lpstr>Merge sort</vt:lpstr>
      <vt:lpstr>Merge sort</vt:lpstr>
      <vt:lpstr>Quick sort</vt:lpstr>
      <vt:lpstr>Quick sort</vt:lpstr>
      <vt:lpstr>Quick sort</vt:lpstr>
      <vt:lpstr>Quick sort</vt:lpstr>
      <vt:lpstr>Quick sort</vt:lpstr>
      <vt:lpstr>Exercise</vt:lpstr>
      <vt:lpstr>BREAK</vt:lpstr>
      <vt:lpstr>Non-comparison sort algorithms</vt:lpstr>
      <vt:lpstr>What is a non-comparison sort algorithm?</vt:lpstr>
      <vt:lpstr>Counting sort</vt:lpstr>
      <vt:lpstr>Counting sort</vt:lpstr>
      <vt:lpstr>Counting sort</vt:lpstr>
      <vt:lpstr>Conclusion</vt:lpstr>
      <vt:lpstr>Interesting</vt:lpstr>
      <vt:lpstr>Exercise</vt:lpstr>
      <vt:lpstr>PowerPoint Presentation</vt:lpstr>
      <vt:lpstr>Homework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Dimitar Chaushev</dc:creator>
  <cp:keywords/>
  <dc:description/>
  <cp:lastModifiedBy/>
  <cp:revision>1</cp:revision>
  <dcterms:created xsi:type="dcterms:W3CDTF">2020-03-10T09:02:08Z</dcterms:created>
  <dcterms:modified xsi:type="dcterms:W3CDTF">2020-03-15T22:58:12Z</dcterms:modified>
  <cp:category/>
</cp:coreProperties>
</file>